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0"/>
  </p:notesMasterIdLst>
  <p:sldIdLst>
    <p:sldId id="258" r:id="rId2"/>
    <p:sldId id="265" r:id="rId3"/>
    <p:sldId id="275" r:id="rId4"/>
    <p:sldId id="266" r:id="rId5"/>
    <p:sldId id="267" r:id="rId6"/>
    <p:sldId id="277" r:id="rId7"/>
    <p:sldId id="276" r:id="rId8"/>
    <p:sldId id="264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4985" autoAdjust="0"/>
    <p:restoredTop sz="94660"/>
  </p:normalViewPr>
  <p:slideViewPr>
    <p:cSldViewPr>
      <p:cViewPr>
        <p:scale>
          <a:sx n="60" d="100"/>
          <a:sy n="60" d="100"/>
        </p:scale>
        <p:origin x="-2528" y="-7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94E7406-C29B-4654-8F6E-3276E1F4943A}" type="datetimeFigureOut">
              <a:rPr lang="en-GB"/>
              <a:pPr>
                <a:defRPr/>
              </a:pPr>
              <a:t>12/16/15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E7A686B-CD4B-4EBC-A1F1-1D41E2B3A3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5BCE060-55D2-456A-94B1-F7DEE611673D}" type="slidenum">
              <a:rPr lang="en-GB">
                <a:latin typeface="Arial" pitchFamily="-72" charset="0"/>
                <a:ea typeface="ＭＳ Ｐゴシック" pitchFamily="-72" charset="-128"/>
                <a:cs typeface="ＭＳ Ｐゴシック" pitchFamily="-72" charset="-128"/>
              </a:rPr>
              <a:pPr/>
              <a:t>1</a:t>
            </a:fld>
            <a:endParaRPr lang="en-GB">
              <a:latin typeface="Arial" pitchFamily="-72" charset="0"/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5" name="Picture 7" descr="mast_titl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60350"/>
            <a:ext cx="8424862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 smtClean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A subtitle for the presentation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B8D935-CE45-4768-A50F-EDFF2FA4A0B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1B44C2-87F2-45C1-B757-11B452AC30D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1F764D-BDC8-447D-AAC3-9CB3FD8BBC6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39BD61-A424-4121-A5E1-5DAC5DE0AE3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4BD9B1-6E08-4390-88E1-4144C9014A1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96249C-1C9C-43A2-B59D-06B8ED1841D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04F699-3EF7-452E-894E-57F8B99280E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BC4D5-E0C7-40FD-810E-450696F609F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8EE45D-DDEB-4111-BF7C-AB81BAA5E71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511448-46FF-4CA0-9DC0-C65C8392DE9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3AC1F0-E484-4CA5-9B17-4D5DC1A2359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Arial" pitchFamily="-72" charset="0"/>
                <a:cs typeface="Arial" pitchFamily="-72" charset="0"/>
              </a:defRPr>
            </a:lvl1pPr>
          </a:lstStyle>
          <a:p>
            <a:fld id="{7BB2A6F8-0647-47F1-A45C-C41091CCFFBF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29" name="Picture 7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mast_1.pn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468313" y="6021388"/>
            <a:ext cx="280193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pitchFamily="-72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ＭＳ Ｐゴシック" pitchFamily="-72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ＭＳ Ｐゴシック" pitchFamily="-72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ＭＳ Ｐゴシック" pitchFamily="-72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ＭＳ Ｐゴシック" pitchFamily="-7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pitchFamily="-7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/>
              <a:t>ABBEY</a:t>
            </a:r>
          </a:p>
        </p:txBody>
      </p:sp>
      <p:pic>
        <p:nvPicPr>
          <p:cNvPr id="15362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4437063"/>
            <a:ext cx="2420938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Cambridge- a growing city!</a:t>
            </a:r>
          </a:p>
        </p:txBody>
      </p:sp>
      <p:sp>
        <p:nvSpPr>
          <p:cNvPr id="17410" name="TextBox 6"/>
          <p:cNvSpPr txBox="1">
            <a:spLocks noChangeArrowheads="1"/>
          </p:cNvSpPr>
          <p:nvPr/>
        </p:nvSpPr>
        <p:spPr bwMode="auto">
          <a:xfrm>
            <a:off x="4514850" y="1562100"/>
            <a:ext cx="4171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000" b="1"/>
              <a:t>  </a:t>
            </a:r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5867400" y="1962150"/>
            <a:ext cx="3046413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 sz="1800" b="1"/>
          </a:p>
          <a:p>
            <a:r>
              <a:rPr lang="en-GB" sz="1800" b="1"/>
              <a:t>Cambridge is growing! The number of</a:t>
            </a:r>
          </a:p>
          <a:p>
            <a:r>
              <a:rPr lang="en-GB" sz="1800" b="1"/>
              <a:t>people living in the city is already 123,000,</a:t>
            </a:r>
          </a:p>
          <a:p>
            <a:r>
              <a:rPr lang="en-GB" sz="1800" b="1"/>
              <a:t>with nearly 30,000 more expected by 2020.</a:t>
            </a:r>
          </a:p>
          <a:p>
            <a:r>
              <a:rPr lang="en-GB" sz="1800" b="1"/>
              <a:t>People need homes and flats and new</a:t>
            </a:r>
          </a:p>
          <a:p>
            <a:r>
              <a:rPr lang="en-GB" sz="1800" b="1"/>
              <a:t>buildings are springing up all around the city.</a:t>
            </a:r>
          </a:p>
        </p:txBody>
      </p:sp>
      <p:pic>
        <p:nvPicPr>
          <p:cNvPr id="17413" name="Picture 1029" descr="DSC011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81200"/>
            <a:ext cx="4953000" cy="3714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6194425" y="3213100"/>
            <a:ext cx="2770188" cy="230822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/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smtClean="0"/>
              <a:t>Busy Builders! 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6391275" y="3192463"/>
            <a:ext cx="237648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1">
                <a:solidFill>
                  <a:schemeClr val="bg1"/>
                </a:solidFill>
              </a:rPr>
              <a:t>But this isn’t the first time builders have been busy. In 1801 there were just 252 people living in the Abbey ward, but by 1851 there were almost 12,000!</a:t>
            </a:r>
          </a:p>
        </p:txBody>
      </p:sp>
      <p:pic>
        <p:nvPicPr>
          <p:cNvPr id="18436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16100"/>
            <a:ext cx="5859462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Box 9"/>
          <p:cNvSpPr txBox="1">
            <a:spLocks noChangeArrowheads="1"/>
          </p:cNvSpPr>
          <p:nvPr/>
        </p:nvSpPr>
        <p:spPr bwMode="auto">
          <a:xfrm>
            <a:off x="3348038" y="5764213"/>
            <a:ext cx="3652837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800"/>
              <a:t>Picture of Watts Brick and Timber </a:t>
            </a:r>
          </a:p>
          <a:p>
            <a:r>
              <a:rPr lang="en-GB" sz="1800"/>
              <a:t>Yard on Newmarket Road </a:t>
            </a:r>
          </a:p>
          <a:p>
            <a:r>
              <a:rPr lang="en-GB" sz="1800"/>
              <a:t>in 19</a:t>
            </a:r>
            <a:r>
              <a:rPr lang="en-GB" sz="1800" baseline="30000"/>
              <a:t>th</a:t>
            </a:r>
            <a:r>
              <a:rPr lang="en-GB" sz="1800"/>
              <a:t> century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New Homes Needed!</a:t>
            </a: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642100" y="1844675"/>
            <a:ext cx="22860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1"/>
              <a:t>In the 19th century new homes were needed for growing numbers of railway workers, craftsmen and shopkeepers.</a:t>
            </a: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628775"/>
            <a:ext cx="6229350" cy="436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3365500" y="5992813"/>
            <a:ext cx="37036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800"/>
              <a:t>Photo of Bird in Hand, Newmarket </a:t>
            </a:r>
          </a:p>
          <a:p>
            <a:r>
              <a:rPr lang="en-GB" sz="1800"/>
              <a:t>Road From Cambridge Collection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8850" cy="1143000"/>
          </a:xfrm>
        </p:spPr>
        <p:txBody>
          <a:bodyPr/>
          <a:lstStyle/>
          <a:p>
            <a:pPr algn="ctr"/>
            <a:r>
              <a:rPr lang="en-GB" smtClean="0"/>
              <a:t>East Cambridge is Built </a:t>
            </a:r>
          </a:p>
        </p:txBody>
      </p:sp>
      <p:sp>
        <p:nvSpPr>
          <p:cNvPr id="20482" name="TextBox 3"/>
          <p:cNvSpPr txBox="1">
            <a:spLocks noChangeArrowheads="1"/>
          </p:cNvSpPr>
          <p:nvPr/>
        </p:nvSpPr>
        <p:spPr bwMode="auto">
          <a:xfrm>
            <a:off x="4932363" y="41433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1800"/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6070600" y="1844675"/>
            <a:ext cx="298767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1"/>
              <a:t>In the 20th century east Cambridge was newly built, including Abbey Meadows School in</a:t>
            </a:r>
          </a:p>
          <a:p>
            <a:r>
              <a:rPr lang="en-GB" sz="1800" b="1"/>
              <a:t>the 1950s &amp; new estates nearby for families, with the adults working in firms such as</a:t>
            </a:r>
          </a:p>
          <a:p>
            <a:r>
              <a:rPr lang="en-GB" sz="1800" b="1"/>
              <a:t>Marshall’s Aerospace and Pye Electronics. </a:t>
            </a:r>
          </a:p>
        </p:txBody>
      </p:sp>
      <p:pic>
        <p:nvPicPr>
          <p:cNvPr id="2048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438" y="1700213"/>
            <a:ext cx="5741987" cy="371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2049463" y="5497513"/>
            <a:ext cx="38560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800"/>
              <a:t>Photo of workers at Pye Electronics.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algn="ctr"/>
            <a:r>
              <a:rPr lang="en-GB" smtClean="0"/>
              <a:t>Times Change, Buildings Change</a:t>
            </a:r>
          </a:p>
        </p:txBody>
      </p:sp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4932363" y="41433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1800"/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539750" y="5119688"/>
            <a:ext cx="7705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1"/>
              <a:t>There used to be a Co-op supermarket on Whitehill Road with flats above, now the Co-op has been converted to make more flats.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970088"/>
            <a:ext cx="4465638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954213"/>
            <a:ext cx="4254500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Box 5"/>
          <p:cNvSpPr txBox="1">
            <a:spLocks noChangeArrowheads="1"/>
          </p:cNvSpPr>
          <p:nvPr/>
        </p:nvSpPr>
        <p:spPr bwMode="auto">
          <a:xfrm>
            <a:off x="1806575" y="4410075"/>
            <a:ext cx="13414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4000">
                <a:solidFill>
                  <a:srgbClr val="002060"/>
                </a:solidFill>
              </a:rPr>
              <a:t>Then</a:t>
            </a:r>
          </a:p>
        </p:txBody>
      </p:sp>
      <p:sp>
        <p:nvSpPr>
          <p:cNvPr id="21511" name="TextBox 6"/>
          <p:cNvSpPr txBox="1">
            <a:spLocks noChangeArrowheads="1"/>
          </p:cNvSpPr>
          <p:nvPr/>
        </p:nvSpPr>
        <p:spPr bwMode="auto">
          <a:xfrm>
            <a:off x="6032500" y="4411663"/>
            <a:ext cx="120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4000">
                <a:solidFill>
                  <a:srgbClr val="002060"/>
                </a:solidFill>
              </a:rPr>
              <a:t>Now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3533775" y="5445125"/>
            <a:ext cx="3270250" cy="92392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8850" cy="1143000"/>
          </a:xfrm>
        </p:spPr>
        <p:txBody>
          <a:bodyPr/>
          <a:lstStyle/>
          <a:p>
            <a:pPr algn="ctr"/>
            <a:r>
              <a:rPr lang="en-GB" smtClean="0"/>
              <a:t>Stories of the Past</a:t>
            </a:r>
          </a:p>
        </p:txBody>
      </p:sp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4932363" y="41433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1800"/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3533775" y="5445125"/>
            <a:ext cx="35179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1">
                <a:solidFill>
                  <a:schemeClr val="bg1"/>
                </a:solidFill>
              </a:rPr>
              <a:t>Stories of people’s work and homes tell the story of Cambridge!</a:t>
            </a:r>
          </a:p>
        </p:txBody>
      </p:sp>
      <p:pic>
        <p:nvPicPr>
          <p:cNvPr id="2253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" y="1847850"/>
            <a:ext cx="4156075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9775" y="1871663"/>
            <a:ext cx="4065588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TextBox 8"/>
          <p:cNvSpPr txBox="1">
            <a:spLocks noChangeArrowheads="1"/>
          </p:cNvSpPr>
          <p:nvPr/>
        </p:nvSpPr>
        <p:spPr bwMode="auto">
          <a:xfrm>
            <a:off x="325438" y="4902200"/>
            <a:ext cx="3805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800"/>
              <a:t>Children at Barnwell Library in 1958</a:t>
            </a:r>
          </a:p>
        </p:txBody>
      </p:sp>
      <p:sp>
        <p:nvSpPr>
          <p:cNvPr id="22536" name="TextBox 9"/>
          <p:cNvSpPr txBox="1">
            <a:spLocks noChangeArrowheads="1"/>
          </p:cNvSpPr>
          <p:nvPr/>
        </p:nvSpPr>
        <p:spPr bwMode="auto">
          <a:xfrm>
            <a:off x="4549775" y="4902200"/>
            <a:ext cx="43386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800"/>
              <a:t>Workers from Watts Timber Yard in 1932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Web Resources available at: </a:t>
            </a: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3792" t="11224" r="15572"/>
          <a:stretch>
            <a:fillRect/>
          </a:stretch>
        </p:blipFill>
        <p:spPr>
          <a:xfrm>
            <a:off x="2195513" y="2689225"/>
            <a:ext cx="4752975" cy="3357563"/>
          </a:xfrm>
        </p:spPr>
      </p:pic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539750" y="1628775"/>
            <a:ext cx="80645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3200"/>
              <a:t>http://www.creatingmycambridge.com/</a:t>
            </a:r>
          </a:p>
          <a:p>
            <a:pPr algn="ctr"/>
            <a:r>
              <a:rPr lang="en-GB" sz="3200"/>
              <a:t>history-stories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2577</TotalTime>
  <Words>229</Words>
  <Application>Microsoft Macintosh PowerPoint</Application>
  <PresentationFormat>On-screen Show (4:3)</PresentationFormat>
  <Paragraphs>35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ＭＳ Ｐゴシック</vt:lpstr>
      <vt:lpstr>Open Sans</vt:lpstr>
      <vt:lpstr>Open Sans Light</vt:lpstr>
      <vt:lpstr>Calibri</vt:lpstr>
      <vt:lpstr>Default Design</vt:lpstr>
      <vt:lpstr>ABBEY</vt:lpstr>
      <vt:lpstr>Cambridge- a growing city!</vt:lpstr>
      <vt:lpstr>Busy Builders! </vt:lpstr>
      <vt:lpstr>New Homes Needed!</vt:lpstr>
      <vt:lpstr>East Cambridge is Built </vt:lpstr>
      <vt:lpstr>Times Change, Buildings Change</vt:lpstr>
      <vt:lpstr>Stories of the Past</vt:lpstr>
      <vt:lpstr>Web Resources available at: </vt:lpstr>
    </vt:vector>
  </TitlesOfParts>
  <Company>Taylor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Elizabeth Faller</cp:lastModifiedBy>
  <cp:revision>153</cp:revision>
  <dcterms:created xsi:type="dcterms:W3CDTF">2015-11-23T16:29:00Z</dcterms:created>
  <dcterms:modified xsi:type="dcterms:W3CDTF">2015-12-16T13:47:23Z</dcterms:modified>
</cp:coreProperties>
</file>