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8" r:id="rId2"/>
    <p:sldId id="488" r:id="rId3"/>
    <p:sldId id="489" r:id="rId4"/>
    <p:sldId id="490" r:id="rId5"/>
    <p:sldId id="491" r:id="rId6"/>
    <p:sldId id="492" r:id="rId7"/>
    <p:sldId id="493" r:id="rId8"/>
    <p:sldId id="494" r:id="rId9"/>
    <p:sldId id="496" r:id="rId10"/>
    <p:sldId id="264" r:id="rId1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1264DCAB-2F25-45D3-93C9-6E6F5E6690BD}">
          <p14:sldIdLst>
            <p14:sldId id="258"/>
            <p14:sldId id="488"/>
            <p14:sldId id="489"/>
            <p14:sldId id="490"/>
            <p14:sldId id="491"/>
            <p14:sldId id="492"/>
            <p14:sldId id="493"/>
            <p14:sldId id="494"/>
            <p14:sldId id="496"/>
          </p14:sldIdLst>
        </p14:section>
        <p14:section name="Untitled Section" id="{A5B8F766-287D-49D0-9F8B-AA2820F4DD3F}">
          <p14:sldIdLst>
            <p14:sldId id="26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2" autoAdjust="0"/>
    <p:restoredTop sz="94660"/>
  </p:normalViewPr>
  <p:slideViewPr>
    <p:cSldViewPr>
      <p:cViewPr varScale="1">
        <p:scale>
          <a:sx n="69" d="100"/>
          <a:sy n="69" d="100"/>
        </p:scale>
        <p:origin x="1184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79141A-CB58-4528-B6C7-5A65EC69288E}" type="datetimeFigureOut">
              <a:rPr lang="en-GB" smtClean="0"/>
              <a:pPr/>
              <a:t>18/09/2017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BB5EA-6269-49C8-A145-CF160520CF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830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5BB5EA-6269-49C8-A145-CF160520CFBB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1297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"/>
          <p:cNvSpPr txBox="1">
            <a:spLocks noChangeArrowheads="1"/>
          </p:cNvSpPr>
          <p:nvPr userDrawn="1"/>
        </p:nvSpPr>
        <p:spPr bwMode="auto">
          <a:xfrm>
            <a:off x="5148263" y="1125538"/>
            <a:ext cx="32607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2636838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GB" noProof="0" smtClean="0"/>
              <a:t>Title of presentation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4797425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GB" noProof="0" smtClean="0"/>
              <a:t>A subtitle for the presentation</a:t>
            </a:r>
          </a:p>
        </p:txBody>
      </p:sp>
      <p:pic>
        <p:nvPicPr>
          <p:cNvPr id="2" name="Picture 1" descr="mast_titl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8424936" cy="1275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468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553C5B-4A56-5740-B67A-2D2C4AE9D9E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051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274638"/>
            <a:ext cx="2058988" cy="5602287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29325" cy="5602287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67D7B4-70EB-D64C-8ED3-44B0168694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006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40713" cy="5602287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EA2DCA-FAD8-2A41-8ACF-F382A730DE2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560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99050-943D-B341-81A7-01B29B0D217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6280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B42CF-7617-E143-B79D-9CB27D141C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268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844675"/>
            <a:ext cx="4038600" cy="4032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13" y="1844675"/>
            <a:ext cx="4038600" cy="4032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C5E4D2-3B55-FF44-AA1E-7C0C6F1674F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236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7BC11B-67DD-A246-B07D-C0025708208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171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67A98-FAE5-CA4D-8ED9-F8786A48AA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84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A42284-7353-7F4A-95D3-1966E76A513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3651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1FE1AB-A3CC-894D-AEB1-7B6C2C051FE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009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64410B-5F5C-0A47-8D3A-E1ED7AEB1E3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3538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844675"/>
            <a:ext cx="8229600" cy="403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076825" y="6165850"/>
            <a:ext cx="1989138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cs typeface="Arial" charset="0"/>
              </a:defRPr>
            </a:lvl1pPr>
          </a:lstStyle>
          <a:p>
            <a:pPr>
              <a:defRPr/>
            </a:pPr>
            <a:fld id="{24D52300-E78F-BF4A-890E-4AA76F5FB9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031" name="Picture 7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6021388"/>
            <a:ext cx="15240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3" name="Picture 2" descr="mast_1.png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021288"/>
            <a:ext cx="2803111" cy="676403"/>
          </a:xfrm>
          <a:prstGeom prst="rect">
            <a:avLst/>
          </a:prstGeom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image" Target="../media/image26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g"/><Relationship Id="rId3" Type="http://schemas.openxmlformats.org/officeDocument/2006/relationships/image" Target="../media/image28.JPG"/><Relationship Id="rId7" Type="http://schemas.openxmlformats.org/officeDocument/2006/relationships/image" Target="../media/image32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0" y="2780928"/>
            <a:ext cx="9144000" cy="1296144"/>
          </a:xfrm>
        </p:spPr>
        <p:txBody>
          <a:bodyPr/>
          <a:lstStyle/>
          <a:p>
            <a:pPr algn="ctr"/>
            <a:r>
              <a:rPr lang="en-GB" sz="3600" dirty="0" smtClean="0"/>
              <a:t>Active Abbey Adventures’</a:t>
            </a:r>
            <a:br>
              <a:rPr lang="en-GB" sz="3600" dirty="0" smtClean="0"/>
            </a:br>
            <a:r>
              <a:rPr lang="en-GB" sz="3600" dirty="0" smtClean="0"/>
              <a:t> Sharing Our Project &amp; Our Resources!</a:t>
            </a:r>
            <a:endParaRPr lang="en-GB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 smtClean="0"/>
              <a:t>Web Resources available at: </a:t>
            </a:r>
            <a:endParaRPr lang="en-GB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2" t="11224" r="15572"/>
          <a:stretch/>
        </p:blipFill>
        <p:spPr bwMode="auto">
          <a:xfrm>
            <a:off x="2195736" y="2688749"/>
            <a:ext cx="4752528" cy="3358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2" y="1628800"/>
            <a:ext cx="8064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http://www.creatingmycambridge.com</a:t>
            </a:r>
            <a:r>
              <a:rPr lang="en-GB" sz="3200" dirty="0" smtClean="0"/>
              <a:t>/</a:t>
            </a:r>
          </a:p>
          <a:p>
            <a:pPr algn="ctr"/>
            <a:r>
              <a:rPr lang="en-GB" sz="3200" smtClean="0"/>
              <a:t>history-stories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78352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 smtClean="0"/>
              <a:t>Historywoks</a:t>
            </a:r>
            <a:r>
              <a:rPr lang="en-GB" dirty="0" smtClean="0"/>
              <a:t> Team- Did we get Active In Abbey? Yes! 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203848" y="1550359"/>
            <a:ext cx="2880000" cy="216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710360"/>
            <a:ext cx="3840000" cy="2160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897290"/>
            <a:ext cx="384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80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3600" dirty="0" smtClean="0"/>
              <a:t>Aim to create sense of </a:t>
            </a:r>
            <a:r>
              <a:rPr lang="en-GB" sz="2800" dirty="0" smtClean="0"/>
              <a:t>Wellbeing? Yes! By taking people to interesting places in their area</a:t>
            </a:r>
            <a:endParaRPr lang="en-GB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4409"/>
            <a:ext cx="3941305" cy="22169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784" y="1584409"/>
            <a:ext cx="2662235" cy="19966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042084" y="2854655"/>
            <a:ext cx="3059832" cy="22948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109800"/>
            <a:ext cx="3419872" cy="19236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6030" y="3811656"/>
            <a:ext cx="3691249" cy="20793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69440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dirty="0" smtClean="0"/>
              <a:t>How best to tempt people to activity? </a:t>
            </a:r>
            <a:r>
              <a:rPr lang="en-GB" sz="2800" dirty="0" err="1" smtClean="0"/>
              <a:t>Historyworks</a:t>
            </a:r>
            <a:r>
              <a:rPr lang="en-GB" sz="2800" dirty="0" smtClean="0"/>
              <a:t> created a trail around the area</a:t>
            </a:r>
            <a:endParaRPr lang="en-GB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9" r="49199" b="33923"/>
          <a:stretch/>
        </p:blipFill>
        <p:spPr>
          <a:xfrm>
            <a:off x="611560" y="1556792"/>
            <a:ext cx="7704856" cy="5167670"/>
          </a:xfrm>
        </p:spPr>
      </p:pic>
    </p:spTree>
    <p:extLst>
      <p:ext uri="{BB962C8B-B14F-4D97-AF65-F5344CB8AC3E}">
        <p14:creationId xmlns:p14="http://schemas.microsoft.com/office/powerpoint/2010/main" val="408191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3600" dirty="0" smtClean="0"/>
              <a:t>How does geocaching work? With a map on mobile!</a:t>
            </a:r>
            <a:endParaRPr lang="en-GB" sz="3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06847"/>
            <a:ext cx="4376524" cy="328239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306847"/>
            <a:ext cx="4155969" cy="311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390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3600" dirty="0" smtClean="0"/>
              <a:t>How do people participate? On foot &amp; by bike!</a:t>
            </a:r>
            <a:endParaRPr lang="en-GB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2976"/>
            <a:ext cx="3602669" cy="27020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347" y="3308487"/>
            <a:ext cx="3613653" cy="2710240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628800"/>
            <a:ext cx="3737933" cy="2803450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438" y="4005064"/>
            <a:ext cx="3515883" cy="263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640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879" y="1505839"/>
            <a:ext cx="3502731" cy="26270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dirty="0" smtClean="0"/>
              <a:t>How to get the word out about geocaching? Set of events to promote ‘active abbey adventures’</a:t>
            </a:r>
            <a:endParaRPr lang="en-GB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03447" y="2068831"/>
            <a:ext cx="3548122" cy="2661091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2" b="27276"/>
          <a:stretch/>
        </p:blipFill>
        <p:spPr>
          <a:xfrm>
            <a:off x="2805402" y="1417638"/>
            <a:ext cx="3140287" cy="31221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126512" y="4594884"/>
            <a:ext cx="3017488" cy="226311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22506" y="4044084"/>
            <a:ext cx="2617423" cy="196306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4221088"/>
            <a:ext cx="3325416" cy="2494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664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000" dirty="0" smtClean="0"/>
              <a:t>Did abbey get behind the active adventures? Yes!</a:t>
            </a:r>
            <a:endParaRPr lang="en-GB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094" y="1641234"/>
            <a:ext cx="2784000" cy="208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642846"/>
            <a:ext cx="2784000" cy="208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63" y="4026174"/>
            <a:ext cx="2088000" cy="208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764" y="4581128"/>
            <a:ext cx="2784000" cy="208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463" y="1607426"/>
            <a:ext cx="2784000" cy="2088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264" y="3116945"/>
            <a:ext cx="2972033" cy="167176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133" y="3415700"/>
            <a:ext cx="2714325" cy="2035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50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800" dirty="0" smtClean="0"/>
              <a:t>Can community still access the trail? Yes!</a:t>
            </a:r>
            <a:endParaRPr lang="en-GB" sz="4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965813"/>
            <a:ext cx="3066532" cy="22998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056" y="1700808"/>
            <a:ext cx="3126440" cy="23488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048" y="3374442"/>
            <a:ext cx="3707904" cy="278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04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4">
      <a:dk1>
        <a:srgbClr val="1C1C1C"/>
      </a:dk1>
      <a:lt1>
        <a:srgbClr val="FFFFFF"/>
      </a:lt1>
      <a:dk2>
        <a:srgbClr val="080808"/>
      </a:dk2>
      <a:lt2>
        <a:srgbClr val="E3EBF1"/>
      </a:lt2>
      <a:accent1>
        <a:srgbClr val="990000"/>
      </a:accent1>
      <a:accent2>
        <a:srgbClr val="008888"/>
      </a:accent2>
      <a:accent3>
        <a:srgbClr val="AAAAAA"/>
      </a:accent3>
      <a:accent4>
        <a:srgbClr val="DADADA"/>
      </a:accent4>
      <a:accent5>
        <a:srgbClr val="CAAAAA"/>
      </a:accent5>
      <a:accent6>
        <a:srgbClr val="007B7B"/>
      </a:accent6>
      <a:hlink>
        <a:srgbClr val="00BEB9"/>
      </a:hlink>
      <a:folHlink>
        <a:srgbClr val="F0E500"/>
      </a:folHlink>
    </a:clrScheme>
    <a:fontScheme name="Default Design">
      <a:majorFont>
        <a:latin typeface="Open Sans"/>
        <a:ea typeface="ＭＳ Ｐゴシック"/>
        <a:cs typeface="Arial"/>
      </a:majorFont>
      <a:minorFont>
        <a:latin typeface="Open Sans Light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1C1C1C"/>
        </a:dk1>
        <a:lt1>
          <a:srgbClr val="FFFFFF"/>
        </a:lt1>
        <a:dk2>
          <a:srgbClr val="292929"/>
        </a:dk2>
        <a:lt2>
          <a:srgbClr val="E3EBF1"/>
        </a:lt2>
        <a:accent1>
          <a:srgbClr val="990000"/>
        </a:accent1>
        <a:accent2>
          <a:srgbClr val="008888"/>
        </a:accent2>
        <a:accent3>
          <a:srgbClr val="ACACAC"/>
        </a:accent3>
        <a:accent4>
          <a:srgbClr val="DADADA"/>
        </a:accent4>
        <a:accent5>
          <a:srgbClr val="CAAAAA"/>
        </a:accent5>
        <a:accent6>
          <a:srgbClr val="007B7B"/>
        </a:accent6>
        <a:hlink>
          <a:srgbClr val="00BEB9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1C1C1C"/>
        </a:dk1>
        <a:lt1>
          <a:srgbClr val="FFFFFF"/>
        </a:lt1>
        <a:dk2>
          <a:srgbClr val="080808"/>
        </a:dk2>
        <a:lt2>
          <a:srgbClr val="E3EBF1"/>
        </a:lt2>
        <a:accent1>
          <a:srgbClr val="990000"/>
        </a:accent1>
        <a:accent2>
          <a:srgbClr val="008888"/>
        </a:accent2>
        <a:accent3>
          <a:srgbClr val="AAAAAA"/>
        </a:accent3>
        <a:accent4>
          <a:srgbClr val="DADADA"/>
        </a:accent4>
        <a:accent5>
          <a:srgbClr val="CAAAAA"/>
        </a:accent5>
        <a:accent6>
          <a:srgbClr val="007B7B"/>
        </a:accent6>
        <a:hlink>
          <a:srgbClr val="00BEB9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5535</TotalTime>
  <Words>109</Words>
  <Application>Microsoft Office PowerPoint</Application>
  <PresentationFormat>On-screen Show (4:3)</PresentationFormat>
  <Paragraphs>13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ＭＳ Ｐゴシック</vt:lpstr>
      <vt:lpstr>Arial</vt:lpstr>
      <vt:lpstr>Calibri</vt:lpstr>
      <vt:lpstr>Open Sans</vt:lpstr>
      <vt:lpstr>Open Sans Light</vt:lpstr>
      <vt:lpstr>Default Design</vt:lpstr>
      <vt:lpstr>Active Abbey Adventures’  Sharing Our Project &amp; Our Resources!</vt:lpstr>
      <vt:lpstr>Historywoks Team- Did we get Active In Abbey? Yes! </vt:lpstr>
      <vt:lpstr>Aim to create sense of Wellbeing? Yes! By taking people to interesting places in their area</vt:lpstr>
      <vt:lpstr>How best to tempt people to activity? Historyworks created a trail around the area</vt:lpstr>
      <vt:lpstr>How does geocaching work? With a map on mobile!</vt:lpstr>
      <vt:lpstr>How do people participate? On foot &amp; by bike!</vt:lpstr>
      <vt:lpstr>How to get the word out about geocaching? Set of events to promote ‘active abbey adventures’</vt:lpstr>
      <vt:lpstr>Did abbey get behind the active adventures? Yes!</vt:lpstr>
      <vt:lpstr>Can community still access the trail? Yes!</vt:lpstr>
      <vt:lpstr>Web Resources available at: </vt:lpstr>
    </vt:vector>
  </TitlesOfParts>
  <Company>Taylor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Main</dc:creator>
  <cp:lastModifiedBy>HistoryWorks Mario</cp:lastModifiedBy>
  <cp:revision>241</cp:revision>
  <dcterms:created xsi:type="dcterms:W3CDTF">2015-03-12T11:07:07Z</dcterms:created>
  <dcterms:modified xsi:type="dcterms:W3CDTF">2017-09-18T16:55:49Z</dcterms:modified>
</cp:coreProperties>
</file>