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9"/>
  </p:notesMasterIdLst>
  <p:sldIdLst>
    <p:sldId id="258" r:id="rId2"/>
    <p:sldId id="265" r:id="rId3"/>
    <p:sldId id="275" r:id="rId4"/>
    <p:sldId id="266" r:id="rId5"/>
    <p:sldId id="267" r:id="rId6"/>
    <p:sldId id="277" r:id="rId7"/>
    <p:sldId id="264" r:id="rId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000000"/>
  </p:clrMru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4985" autoAdjust="0"/>
    <p:restoredTop sz="94660"/>
  </p:normalViewPr>
  <p:slideViewPr>
    <p:cSldViewPr>
      <p:cViewPr>
        <p:scale>
          <a:sx n="60" d="100"/>
          <a:sy n="60" d="100"/>
        </p:scale>
        <p:origin x="-3656" y="-21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interSettings" Target="printerSettings/printerSettings1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79141A-CB58-4528-B6C7-5A65EC69288E}" type="datetimeFigureOut">
              <a:rPr lang="en-GB" smtClean="0"/>
              <a:pPr/>
              <a:t>11/23/15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BB5EA-6269-49C8-A145-CF160520CFB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23830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5BB5EA-6269-49C8-A145-CF160520CFBB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21297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Relationship Id="rId3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 userDrawn="1"/>
        </p:nvSpPr>
        <p:spPr bwMode="auto">
          <a:xfrm>
            <a:off x="5148263" y="1125538"/>
            <a:ext cx="3260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2636838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GB" noProof="0" smtClean="0"/>
              <a:t>Title of presentation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4797425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 noProof="0" smtClean="0"/>
              <a:t>A subtitle for the presentation</a:t>
            </a:r>
          </a:p>
        </p:txBody>
      </p:sp>
      <p:pic>
        <p:nvPicPr>
          <p:cNvPr id="2" name="Picture 1" descr="mast_titl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95536" y="260648"/>
            <a:ext cx="8424936" cy="1275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12468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53C5B-4A56-5740-B67A-2D2C4AE9D9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49051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274638"/>
            <a:ext cx="2058988" cy="5602287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29325" cy="5602287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7D7B4-70EB-D64C-8ED3-44B0168694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86006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40713" cy="560228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EA2DCA-FAD8-2A41-8ACF-F382A730DE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45560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99050-943D-B341-81A7-01B29B0D21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96280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B42CF-7617-E143-B79D-9CB27D141C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754268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84467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84467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5E4D2-3B55-FF44-AA1E-7C0C6F1674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1236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BC11B-67DD-A246-B07D-C002570820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20171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67A98-FAE5-CA4D-8ED9-F8786A48AA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084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42284-7353-7F4A-95D3-1966E76A51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4365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FE1AB-A3CC-894D-AEB1-7B6C2C051F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44009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4410B-5F5C-0A47-8D3A-E1ED7AEB1E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73538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5" Type="http://schemas.openxmlformats.org/officeDocument/2006/relationships/image" Target="../media/image2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xmlns:p="http://schemas.openxmlformats.org/presentationml/2006/main" xmlns:r="http://schemas.openxmlformats.org/officeDocument/2006/relationships" xmlns:a="http://schemas.openxmlformats.org/drawingml/2006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844675"/>
            <a:ext cx="8229600" cy="403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xmlns:p="http://schemas.openxmlformats.org/presentationml/2006/main" xmlns:r="http://schemas.openxmlformats.org/officeDocument/2006/relationships" xmlns:a="http://schemas.openxmlformats.org/drawingml/2006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076825" y="6165850"/>
            <a:ext cx="1989138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xmlns:p="http://schemas.openxmlformats.org/presentationml/2006/main" xmlns:r="http://schemas.openxmlformats.org/officeDocument/2006/relationships" xmlns:a="http://schemas.openxmlformats.org/drawingml/2006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cs typeface="Arial" charset="0"/>
              </a:defRPr>
            </a:lvl1pPr>
          </a:lstStyle>
          <a:p>
            <a:pPr>
              <a:defRPr/>
            </a:pPr>
            <a:fld id="{24D52300-E78F-BF4A-890E-4AA76F5FB9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31" name="Picture 7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388" y="6021388"/>
            <a:ext cx="15240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3" name="Picture 2" descr="mast_1.pn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467544" y="6021288"/>
            <a:ext cx="2803111" cy="676403"/>
          </a:xfrm>
          <a:prstGeom prst="rect">
            <a:avLst/>
          </a:prstGeom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 smtClean="0"/>
              <a:t>CAMBRIDGE BRICK AND TILE WORKS 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2987824" y="4436413"/>
            <a:ext cx="2420888" cy="2420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Cambridge Brick and Tile Works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514617" y="1561824"/>
            <a:ext cx="4172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  </a:t>
            </a:r>
            <a:endParaRPr lang="en-GB" sz="2000" b="1" dirty="0" smtClean="0"/>
          </a:p>
        </p:txBody>
      </p:sp>
      <p:sp>
        <p:nvSpPr>
          <p:cNvPr id="3" name="Rectangle 2"/>
          <p:cNvSpPr/>
          <p:nvPr/>
        </p:nvSpPr>
        <p:spPr>
          <a:xfrm>
            <a:off x="323528" y="5301208"/>
            <a:ext cx="8337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/>
              <a:t>The kilns at the brick and tile works had </a:t>
            </a:r>
            <a:r>
              <a:rPr lang="en-GB" b="1" dirty="0"/>
              <a:t>very tall chimneys, </a:t>
            </a:r>
            <a:r>
              <a:rPr lang="en-GB" b="1" dirty="0" smtClean="0"/>
              <a:t>which were used to </a:t>
            </a:r>
            <a:r>
              <a:rPr lang="en-GB" b="1" dirty="0"/>
              <a:t>make bricks and tiles in the 1800s </a:t>
            </a:r>
            <a:r>
              <a:rPr lang="en-GB" b="1" dirty="0" smtClean="0"/>
              <a:t>and 1900s</a:t>
            </a:r>
            <a:r>
              <a:rPr lang="en-GB" b="1" dirty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835695" y="1667225"/>
            <a:ext cx="5627487" cy="354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61871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000" dirty="0" smtClean="0"/>
              <a:t>Then and Now</a:t>
            </a:r>
            <a:endParaRPr lang="en-GB" sz="4000" dirty="0"/>
          </a:p>
        </p:txBody>
      </p:sp>
      <p:sp>
        <p:nvSpPr>
          <p:cNvPr id="4" name="Rectangle 3"/>
          <p:cNvSpPr/>
          <p:nvPr/>
        </p:nvSpPr>
        <p:spPr>
          <a:xfrm>
            <a:off x="235026" y="4869160"/>
            <a:ext cx="864095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/>
              <a:t>The Brick and Tile Works </a:t>
            </a:r>
            <a:r>
              <a:rPr lang="en-GB" b="1" dirty="0"/>
              <a:t>were located in </a:t>
            </a:r>
            <a:r>
              <a:rPr lang="en-GB" b="1" dirty="0" smtClean="0"/>
              <a:t>buildings stretching </a:t>
            </a:r>
            <a:r>
              <a:rPr lang="en-GB" b="1" dirty="0"/>
              <a:t>across a vast area on both sides </a:t>
            </a:r>
            <a:r>
              <a:rPr lang="en-GB" b="1" dirty="0" smtClean="0"/>
              <a:t>of the </a:t>
            </a:r>
            <a:r>
              <a:rPr lang="en-GB" b="1" dirty="0"/>
              <a:t>Newmarket Road and all the way over </a:t>
            </a:r>
            <a:r>
              <a:rPr lang="en-GB" b="1" dirty="0" smtClean="0"/>
              <a:t>to </a:t>
            </a:r>
            <a:r>
              <a:rPr lang="en-GB" b="1" dirty="0" err="1" smtClean="0"/>
              <a:t>Coldham’s</a:t>
            </a:r>
            <a:r>
              <a:rPr lang="en-GB" b="1" dirty="0" smtClean="0"/>
              <a:t> </a:t>
            </a:r>
            <a:r>
              <a:rPr lang="en-GB" b="1" dirty="0"/>
              <a:t>Lane, </a:t>
            </a:r>
            <a:r>
              <a:rPr lang="en-GB" b="1" dirty="0" smtClean="0"/>
              <a:t>which is now </a:t>
            </a:r>
            <a:r>
              <a:rPr lang="en-GB" b="1" dirty="0"/>
              <a:t>known as </a:t>
            </a:r>
            <a:r>
              <a:rPr lang="en-GB" b="1" dirty="0" smtClean="0"/>
              <a:t>Cambridge Retail </a:t>
            </a:r>
            <a:r>
              <a:rPr lang="en-GB" b="1" dirty="0"/>
              <a:t>Park. </a:t>
            </a:r>
            <a:endParaRPr lang="en-GB" b="1" dirty="0" smtClean="0"/>
          </a:p>
          <a:p>
            <a:endParaRPr lang="en-GB" b="1" dirty="0" smtClean="0"/>
          </a:p>
          <a:p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1250636" y="1769888"/>
            <a:ext cx="6057667" cy="309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5808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274986" y="5156321"/>
            <a:ext cx="8545246" cy="79208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Industrial Abbey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274986" y="4708479"/>
            <a:ext cx="8179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5870030" y="2070943"/>
            <a:ext cx="32403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/>
              <a:t>Abbey became a very industrial area of iron works and timber merchants, brick and tile factories which provided materials for Cambridge buildings in the 19th and 20th centuries.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4164" y="1736886"/>
            <a:ext cx="5102424" cy="3222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274986" y="5229200"/>
            <a:ext cx="85452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/>
              <a:t>There were </a:t>
            </a:r>
            <a:r>
              <a:rPr lang="en-GB" b="1" dirty="0"/>
              <a:t>chimneys </a:t>
            </a:r>
            <a:r>
              <a:rPr lang="en-GB" b="1" dirty="0" smtClean="0"/>
              <a:t>everywhere in the Abbey area </a:t>
            </a:r>
            <a:r>
              <a:rPr lang="en-GB" b="1" dirty="0"/>
              <a:t>and smoke-filled </a:t>
            </a:r>
            <a:r>
              <a:rPr lang="en-GB" b="1" dirty="0" smtClean="0"/>
              <a:t>the air</a:t>
            </a:r>
            <a:r>
              <a:rPr lang="en-GB" dirty="0" smtClean="0"/>
              <a:t>.</a:t>
            </a:r>
          </a:p>
          <a:p>
            <a:r>
              <a:rPr lang="en-GB" b="1" dirty="0" smtClean="0"/>
              <a:t>Just imagine how different it would have been like to live near there then!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261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/>
          <a:lstStyle/>
          <a:p>
            <a:pPr algn="ctr"/>
            <a:r>
              <a:rPr lang="en-GB" dirty="0" smtClean="0"/>
              <a:t>The Industry Expands Further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932040" y="41438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5724128" y="2426364"/>
            <a:ext cx="28620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These factories grew in number after 1845 when the railway line was built for Cambridge.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398" y="1970509"/>
            <a:ext cx="5068873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Down Arrow 4"/>
          <p:cNvSpPr/>
          <p:nvPr/>
        </p:nvSpPr>
        <p:spPr>
          <a:xfrm rot="6750573">
            <a:off x="5815001" y="4264917"/>
            <a:ext cx="1008112" cy="1116702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6887288" y="4425208"/>
            <a:ext cx="21210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Can you spot the</a:t>
            </a:r>
          </a:p>
          <a:p>
            <a:r>
              <a:rPr lang="en-GB" b="1" dirty="0" smtClean="0"/>
              <a:t>Railway line and </a:t>
            </a:r>
          </a:p>
          <a:p>
            <a:r>
              <a:rPr lang="en-GB" b="1" dirty="0" smtClean="0"/>
              <a:t>Steam train in the</a:t>
            </a:r>
          </a:p>
          <a:p>
            <a:r>
              <a:rPr lang="en-GB" b="1" dirty="0" smtClean="0"/>
              <a:t>picture?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0405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/>
          <a:lstStyle/>
          <a:p>
            <a:pPr algn="ctr"/>
            <a:r>
              <a:rPr lang="en-GB" dirty="0" smtClean="0"/>
              <a:t>Demolition of the Brickworks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932040" y="41438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1587" y="1884125"/>
            <a:ext cx="5142541" cy="3814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945689" y="2061762"/>
            <a:ext cx="301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By the 1970s the </a:t>
            </a:r>
          </a:p>
          <a:p>
            <a:r>
              <a:rPr lang="en-GB" b="1" dirty="0" smtClean="0"/>
              <a:t>Brickworks were no longer  needed so the factories were demolished. It was then redeveloped to create what we now know as Cambridge </a:t>
            </a:r>
            <a:r>
              <a:rPr lang="en-GB" b="1" smtClean="0"/>
              <a:t>Retail Park.</a:t>
            </a:r>
            <a:endParaRPr lang="en-GB" b="1" dirty="0" smtClean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8271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 smtClean="0"/>
              <a:t>Web Resources available at: </a:t>
            </a: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rcRect l="13792" t="11224" r="15572"/>
          <a:stretch/>
        </p:blipFill>
        <p:spPr bwMode="auto">
          <a:xfrm>
            <a:off x="2195736" y="2688749"/>
            <a:ext cx="4752528" cy="335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1628800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http://www.creatingmycambridge.com</a:t>
            </a:r>
            <a:r>
              <a:rPr lang="en-GB" sz="3200" dirty="0" smtClean="0"/>
              <a:t>/</a:t>
            </a:r>
          </a:p>
          <a:p>
            <a:pPr algn="ctr"/>
            <a:r>
              <a:rPr lang="en-GB" sz="3200" smtClean="0"/>
              <a:t>history-stories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8352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4">
      <a:dk1>
        <a:srgbClr val="1C1C1C"/>
      </a:dk1>
      <a:lt1>
        <a:srgbClr val="FFFFFF"/>
      </a:lt1>
      <a:dk2>
        <a:srgbClr val="080808"/>
      </a:dk2>
      <a:lt2>
        <a:srgbClr val="E3EBF1"/>
      </a:lt2>
      <a:accent1>
        <a:srgbClr val="990000"/>
      </a:accent1>
      <a:accent2>
        <a:srgbClr val="008888"/>
      </a:accent2>
      <a:accent3>
        <a:srgbClr val="AAAAAA"/>
      </a:accent3>
      <a:accent4>
        <a:srgbClr val="DADADA"/>
      </a:accent4>
      <a:accent5>
        <a:srgbClr val="CAAAAA"/>
      </a:accent5>
      <a:accent6>
        <a:srgbClr val="007B7B"/>
      </a:accent6>
      <a:hlink>
        <a:srgbClr val="00BEB9"/>
      </a:hlink>
      <a:folHlink>
        <a:srgbClr val="F0E500"/>
      </a:folHlink>
    </a:clrScheme>
    <a:fontScheme name="Default Design">
      <a:majorFont>
        <a:latin typeface="Open Sans"/>
        <a:ea typeface="ＭＳ Ｐゴシック"/>
        <a:cs typeface="Arial"/>
      </a:majorFont>
      <a:minorFont>
        <a:latin typeface="Open Sans Light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1C1C1C"/>
        </a:dk1>
        <a:lt1>
          <a:srgbClr val="FFFFFF"/>
        </a:lt1>
        <a:dk2>
          <a:srgbClr val="292929"/>
        </a:dk2>
        <a:lt2>
          <a:srgbClr val="E3EBF1"/>
        </a:lt2>
        <a:accent1>
          <a:srgbClr val="990000"/>
        </a:accent1>
        <a:accent2>
          <a:srgbClr val="008888"/>
        </a:accent2>
        <a:accent3>
          <a:srgbClr val="ACACAC"/>
        </a:accent3>
        <a:accent4>
          <a:srgbClr val="DADADA"/>
        </a:accent4>
        <a:accent5>
          <a:srgbClr val="CAAAAA"/>
        </a:accent5>
        <a:accent6>
          <a:srgbClr val="007B7B"/>
        </a:accent6>
        <a:hlink>
          <a:srgbClr val="00BEB9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1C1C1C"/>
        </a:dk1>
        <a:lt1>
          <a:srgbClr val="FFFFFF"/>
        </a:lt1>
        <a:dk2>
          <a:srgbClr val="080808"/>
        </a:dk2>
        <a:lt2>
          <a:srgbClr val="E3EBF1"/>
        </a:lt2>
        <a:accent1>
          <a:srgbClr val="990000"/>
        </a:accent1>
        <a:accent2>
          <a:srgbClr val="008888"/>
        </a:accent2>
        <a:accent3>
          <a:srgbClr val="AAAAAA"/>
        </a:accent3>
        <a:accent4>
          <a:srgbClr val="DADADA"/>
        </a:accent4>
        <a:accent5>
          <a:srgbClr val="CAAAAA"/>
        </a:accent5>
        <a:accent6>
          <a:srgbClr val="007B7B"/>
        </a:accent6>
        <a:hlink>
          <a:srgbClr val="00BEB9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2526</TotalTime>
  <Words>225</Words>
  <Application>Microsoft Macintosh PowerPoint</Application>
  <PresentationFormat>On-screen Show (4:3)</PresentationFormat>
  <Paragraphs>23</Paragraphs>
  <Slides>7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Default Design</vt:lpstr>
      <vt:lpstr>CAMBRIDGE BRICK AND TILE WORKS </vt:lpstr>
      <vt:lpstr>Cambridge Brick and Tile Works</vt:lpstr>
      <vt:lpstr>Then and Now</vt:lpstr>
      <vt:lpstr>Industrial Abbey</vt:lpstr>
      <vt:lpstr>The Industry Expands Further</vt:lpstr>
      <vt:lpstr>Demolition of the Brickworks</vt:lpstr>
      <vt:lpstr>Web Resources available at: </vt:lpstr>
    </vt:vector>
  </TitlesOfParts>
  <Company>Taylor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Main</dc:creator>
  <cp:lastModifiedBy>Helen Weinstein</cp:lastModifiedBy>
  <cp:revision>154</cp:revision>
  <dcterms:created xsi:type="dcterms:W3CDTF">2015-11-23T16:26:46Z</dcterms:created>
  <dcterms:modified xsi:type="dcterms:W3CDTF">2015-11-23T16:27:05Z</dcterms:modified>
</cp:coreProperties>
</file>