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8" r:id="rId2"/>
    <p:sldId id="278" r:id="rId3"/>
    <p:sldId id="314" r:id="rId4"/>
    <p:sldId id="281" r:id="rId5"/>
    <p:sldId id="280" r:id="rId6"/>
    <p:sldId id="279" r:id="rId7"/>
    <p:sldId id="282" r:id="rId8"/>
    <p:sldId id="315" r:id="rId9"/>
    <p:sldId id="264" r:id="rId10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20" y="-3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79141A-CB58-4528-B6C7-5A65EC69288E}" type="datetimeFigureOut">
              <a:rPr lang="en-GB" smtClean="0"/>
              <a:t>06/10/2015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BB5EA-6269-49C8-A145-CF160520CF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830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5BB5EA-6269-49C8-A145-CF160520CFB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1297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"/>
          <p:cNvSpPr txBox="1">
            <a:spLocks noChangeArrowheads="1"/>
          </p:cNvSpPr>
          <p:nvPr userDrawn="1"/>
        </p:nvSpPr>
        <p:spPr bwMode="auto">
          <a:xfrm>
            <a:off x="5148263" y="1125538"/>
            <a:ext cx="32607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2636838"/>
            <a:ext cx="7772400" cy="1470025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GB" noProof="0" smtClean="0"/>
              <a:t>Title of presentation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4797425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GB" noProof="0" smtClean="0"/>
              <a:t>A subtitle for the presentation</a:t>
            </a:r>
          </a:p>
        </p:txBody>
      </p:sp>
      <p:pic>
        <p:nvPicPr>
          <p:cNvPr id="2" name="Picture 1" descr="mast_titl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8424936" cy="1275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468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553C5B-4A56-5740-B67A-2D2C4AE9D9E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051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274638"/>
            <a:ext cx="2058988" cy="5602287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29325" cy="5602287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67D7B4-70EB-D64C-8ED3-44B0168694B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0069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40713" cy="5602287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EA2DCA-FAD8-2A41-8ACF-F382A730DE2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560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99050-943D-B341-81A7-01B29B0D217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6280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B42CF-7617-E143-B79D-9CB27D141C6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4268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844675"/>
            <a:ext cx="4038600" cy="4032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9313" y="1844675"/>
            <a:ext cx="4038600" cy="4032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C5E4D2-3B55-FF44-AA1E-7C0C6F1674F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236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7BC11B-67DD-A246-B07D-C0025708208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171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F67A98-FAE5-CA4D-8ED9-F8786A48AA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84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A42284-7353-7F4A-95D3-1966E76A513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3651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1FE1AB-A3CC-894D-AEB1-7B6C2C051FE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009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64410B-5F5C-0A47-8D3A-E1ED7AEB1E3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3538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844675"/>
            <a:ext cx="8229600" cy="403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076825" y="6165850"/>
            <a:ext cx="1989138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cs typeface="Arial" charset="0"/>
              </a:defRPr>
            </a:lvl1pPr>
          </a:lstStyle>
          <a:p>
            <a:pPr>
              <a:defRPr/>
            </a:pPr>
            <a:fld id="{24D52300-E78F-BF4A-890E-4AA76F5FB9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1031" name="Picture 7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6021388"/>
            <a:ext cx="15240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3" name="Picture 2" descr="mast_1.png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021288"/>
            <a:ext cx="2803111" cy="676403"/>
          </a:xfrm>
          <a:prstGeom prst="rect">
            <a:avLst/>
          </a:prstGeom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://www.creatingmycambridge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dirty="0" smtClean="0"/>
              <a:t>THE LEPER CHAPEL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436413"/>
            <a:ext cx="2420888" cy="24208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dirty="0" smtClean="0"/>
              <a:t>The Leper Chapel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1035439" y="4869160"/>
            <a:ext cx="70119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The Leper Chapel of St. Mary Magdalene was built in the</a:t>
            </a:r>
          </a:p>
          <a:p>
            <a:r>
              <a:rPr lang="en-GB" b="1" dirty="0" smtClean="0"/>
              <a:t> mid 12</a:t>
            </a:r>
            <a:r>
              <a:rPr lang="en-GB" b="1" baseline="30000" dirty="0" smtClean="0"/>
              <a:t>th</a:t>
            </a:r>
            <a:r>
              <a:rPr lang="en-GB" b="1" dirty="0" smtClean="0"/>
              <a:t> Century. It was named after Mary Magdalene, the Patron Saint of Lepers and Leprosy.</a:t>
            </a:r>
            <a:endParaRPr lang="en-GB" b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800072"/>
            <a:ext cx="5072112" cy="2853063"/>
          </a:xfrm>
          <a:prstGeom prst="rect">
            <a:avLst/>
          </a:prstGeom>
        </p:spPr>
      </p:pic>
      <p:sp>
        <p:nvSpPr>
          <p:cNvPr id="11" name="Right Arrow 10"/>
          <p:cNvSpPr/>
          <p:nvPr/>
        </p:nvSpPr>
        <p:spPr>
          <a:xfrm rot="11684816">
            <a:off x="4790829" y="3051632"/>
            <a:ext cx="1578587" cy="792088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6372616" y="3226603"/>
            <a:ext cx="22318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Do you recognise</a:t>
            </a:r>
          </a:p>
          <a:p>
            <a:r>
              <a:rPr lang="en-GB" b="1" dirty="0"/>
              <a:t>t</a:t>
            </a:r>
            <a:r>
              <a:rPr lang="en-GB" b="1" dirty="0" smtClean="0"/>
              <a:t>his sign on</a:t>
            </a:r>
          </a:p>
          <a:p>
            <a:r>
              <a:rPr lang="en-GB" b="1" dirty="0" smtClean="0"/>
              <a:t>Newmarket Road?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59180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dirty="0" smtClean="0"/>
              <a:t>The Leper Chapel</a:t>
            </a:r>
            <a:endParaRPr lang="en-GB" dirty="0"/>
          </a:p>
        </p:txBody>
      </p:sp>
      <p:pic>
        <p:nvPicPr>
          <p:cNvPr id="1027" name="Picture 3" descr="D:\Creating My Cambridge lesson plans eval etc\PowerPoint\Leper Chapel 18c photo Master &amp; Fellows of Downing College cop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304" y="1624558"/>
            <a:ext cx="4563720" cy="2261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431" y="1624558"/>
            <a:ext cx="4003400" cy="22519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34833" y="3885627"/>
            <a:ext cx="9044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/>
              <a:t>Now</a:t>
            </a:r>
            <a:endParaRPr lang="en-GB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1979712" y="3876471"/>
            <a:ext cx="10695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/>
              <a:t>Then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9" name="Explosion 1 8"/>
          <p:cNvSpPr/>
          <p:nvPr/>
        </p:nvSpPr>
        <p:spPr>
          <a:xfrm>
            <a:off x="3491880" y="4005064"/>
            <a:ext cx="4301863" cy="2719919"/>
          </a:xfrm>
          <a:prstGeom prst="irregularSeal1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00" b="1" dirty="0" smtClean="0">
                <a:solidFill>
                  <a:schemeClr val="bg1"/>
                </a:solidFill>
              </a:rPr>
              <a:t>FACTOID!</a:t>
            </a:r>
          </a:p>
          <a:p>
            <a:pPr algn="ctr"/>
            <a:r>
              <a:rPr lang="en-GB" sz="1300" b="1" dirty="0" smtClean="0">
                <a:solidFill>
                  <a:schemeClr val="bg1"/>
                </a:solidFill>
              </a:rPr>
              <a:t>The leper chapel is </a:t>
            </a:r>
            <a:r>
              <a:rPr lang="en-GB" sz="1300" b="1" dirty="0">
                <a:solidFill>
                  <a:schemeClr val="bg1"/>
                </a:solidFill>
              </a:rPr>
              <a:t>the oldest surviving building in the whole </a:t>
            </a:r>
            <a:r>
              <a:rPr lang="en-GB" sz="1300" b="1" dirty="0" smtClean="0">
                <a:solidFill>
                  <a:schemeClr val="bg1"/>
                </a:solidFill>
              </a:rPr>
              <a:t>of Cambridge and is over 800 years old! </a:t>
            </a:r>
            <a:endParaRPr lang="en-GB" sz="13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71689" y="4581128"/>
            <a:ext cx="241604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Can you see how</a:t>
            </a:r>
          </a:p>
          <a:p>
            <a:r>
              <a:rPr lang="en-GB" b="1" dirty="0"/>
              <a:t>l</a:t>
            </a:r>
            <a:r>
              <a:rPr lang="en-GB" b="1" dirty="0" smtClean="0"/>
              <a:t>ittle it’s changed </a:t>
            </a:r>
          </a:p>
          <a:p>
            <a:r>
              <a:rPr lang="en-GB" b="1" dirty="0"/>
              <a:t>o</a:t>
            </a:r>
            <a:r>
              <a:rPr lang="en-GB" b="1" dirty="0" smtClean="0"/>
              <a:t>n the outside since</a:t>
            </a:r>
          </a:p>
          <a:p>
            <a:r>
              <a:rPr lang="en-GB" b="1" dirty="0" smtClean="0"/>
              <a:t> the 12</a:t>
            </a:r>
            <a:r>
              <a:rPr lang="en-GB" b="1" baseline="30000" dirty="0" smtClean="0"/>
              <a:t>th</a:t>
            </a:r>
            <a:r>
              <a:rPr lang="en-GB" b="1" dirty="0" smtClean="0"/>
              <a:t> Century?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88041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6727137" y="4787948"/>
            <a:ext cx="2309359" cy="8733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ounded Rectangle 9"/>
          <p:cNvSpPr/>
          <p:nvPr/>
        </p:nvSpPr>
        <p:spPr>
          <a:xfrm>
            <a:off x="6692963" y="1680787"/>
            <a:ext cx="2416863" cy="92333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Where Was The Leper Chapel?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196" y="1595506"/>
            <a:ext cx="6169523" cy="4032250"/>
          </a:xfrm>
        </p:spPr>
      </p:pic>
      <p:sp>
        <p:nvSpPr>
          <p:cNvPr id="3" name="Right Arrow 2"/>
          <p:cNvSpPr/>
          <p:nvPr/>
        </p:nvSpPr>
        <p:spPr>
          <a:xfrm rot="7440234">
            <a:off x="5695876" y="2659575"/>
            <a:ext cx="1020148" cy="72008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6715736" y="1680787"/>
            <a:ext cx="22584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bg1"/>
                </a:solidFill>
              </a:rPr>
              <a:t>Can you see the </a:t>
            </a:r>
          </a:p>
          <a:p>
            <a:pPr algn="ctr"/>
            <a:r>
              <a:rPr lang="en-GB" b="1" dirty="0" smtClean="0">
                <a:solidFill>
                  <a:schemeClr val="bg1"/>
                </a:solidFill>
              </a:rPr>
              <a:t>Leper Chapel in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endParaRPr lang="en-GB" b="1" dirty="0" smtClean="0">
              <a:solidFill>
                <a:schemeClr val="bg1"/>
              </a:solidFill>
            </a:endParaRPr>
          </a:p>
          <a:p>
            <a:pPr algn="ctr"/>
            <a:r>
              <a:rPr lang="en-GB" b="1" dirty="0" smtClean="0">
                <a:solidFill>
                  <a:schemeClr val="bg1"/>
                </a:solidFill>
              </a:rPr>
              <a:t>the distance?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75705" y="2766656"/>
            <a:ext cx="26513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The Leper Hospital was built on the road linking Newmarket to Cambridge away from the centre of  the city of Cambridge.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03848" y="5661248"/>
            <a:ext cx="39701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/>
              <a:t>Picture of Watts Brick and Timber Yard</a:t>
            </a:r>
          </a:p>
          <a:p>
            <a:r>
              <a:rPr lang="en-GB" sz="1600" b="1" dirty="0" smtClean="0"/>
              <a:t> on Newmarket Road, seen from </a:t>
            </a:r>
          </a:p>
          <a:p>
            <a:r>
              <a:rPr lang="en-GB" sz="1600" b="1" dirty="0" err="1" smtClean="0"/>
              <a:t>Coldhams</a:t>
            </a:r>
            <a:r>
              <a:rPr lang="en-GB" sz="1600" b="1" dirty="0" smtClean="0"/>
              <a:t> Lane from around 1875</a:t>
            </a:r>
            <a:endParaRPr lang="en-GB" sz="1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727137" y="4901432"/>
            <a:ext cx="23262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chemeClr val="bg1"/>
                </a:solidFill>
              </a:rPr>
              <a:t>What else can you</a:t>
            </a:r>
          </a:p>
          <a:p>
            <a:r>
              <a:rPr lang="en-GB" b="1" dirty="0" smtClean="0">
                <a:solidFill>
                  <a:schemeClr val="bg1"/>
                </a:solidFill>
              </a:rPr>
              <a:t>spot in the picture?</a:t>
            </a:r>
            <a:endParaRPr lang="en-GB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78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Leper Hospital 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395536" y="1988839"/>
            <a:ext cx="388843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The Leper Chapel is the only remaining building left from the site’s time as a leper hospital. </a:t>
            </a:r>
          </a:p>
          <a:p>
            <a:endParaRPr lang="en-GB" b="1" dirty="0" smtClean="0"/>
          </a:p>
          <a:p>
            <a:r>
              <a:rPr lang="en-GB" b="1" dirty="0" smtClean="0"/>
              <a:t>People were afraid of catching leprosy from other people, </a:t>
            </a:r>
          </a:p>
          <a:p>
            <a:r>
              <a:rPr lang="en-GB" b="1" dirty="0"/>
              <a:t>s</a:t>
            </a:r>
            <a:r>
              <a:rPr lang="en-GB" b="1" dirty="0" smtClean="0"/>
              <a:t>o medieval lepers were kept away from others in their own designated areas. Therefore the leper hospital was built as a place where lepers could pray, farm and live in isolation. 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082792"/>
            <a:ext cx="4414128" cy="271435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36930" y="4972526"/>
            <a:ext cx="45063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This is a photo of inside the Leper Chapel </a:t>
            </a:r>
          </a:p>
          <a:p>
            <a:r>
              <a:rPr lang="en-GB" dirty="0"/>
              <a:t>w</a:t>
            </a:r>
            <a:r>
              <a:rPr lang="en-GB" dirty="0" smtClean="0"/>
              <a:t>hich was part of the Leper Hospital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7076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Life Was Hard as a Leper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08" y="1803101"/>
            <a:ext cx="3168352" cy="23762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1803101"/>
            <a:ext cx="2404000" cy="23378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8301" y="4276851"/>
            <a:ext cx="82981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Life was difficult as a leper, they were usually very poor people, who had to survive by making a small income from farming which they had to supplement by begging.  </a:t>
            </a:r>
          </a:p>
          <a:p>
            <a:endParaRPr lang="en-GB" b="1" dirty="0" smtClean="0"/>
          </a:p>
          <a:p>
            <a:r>
              <a:rPr lang="en-GB" b="1" dirty="0" smtClean="0"/>
              <a:t>When they went out they had to wear clothes that marked them out and had to shout ‘unclean!’ or ring a bell to tell people they were approaching.</a:t>
            </a:r>
            <a:endParaRPr lang="en-GB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504434" y="2132856"/>
            <a:ext cx="2492990" cy="175432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chemeClr val="bg1"/>
                </a:solidFill>
              </a:rPr>
              <a:t>Can you see the</a:t>
            </a:r>
          </a:p>
          <a:p>
            <a:r>
              <a:rPr lang="en-GB" b="1" dirty="0">
                <a:solidFill>
                  <a:schemeClr val="bg1"/>
                </a:solidFill>
              </a:rPr>
              <a:t>a</a:t>
            </a:r>
            <a:r>
              <a:rPr lang="en-GB" b="1" dirty="0" smtClean="0">
                <a:solidFill>
                  <a:schemeClr val="bg1"/>
                </a:solidFill>
              </a:rPr>
              <a:t> leper being treated</a:t>
            </a:r>
          </a:p>
          <a:p>
            <a:r>
              <a:rPr lang="en-GB" b="1" dirty="0">
                <a:solidFill>
                  <a:schemeClr val="bg1"/>
                </a:solidFill>
              </a:rPr>
              <a:t>f</a:t>
            </a:r>
            <a:r>
              <a:rPr lang="en-GB" b="1" dirty="0" smtClean="0">
                <a:solidFill>
                  <a:schemeClr val="bg1"/>
                </a:solidFill>
              </a:rPr>
              <a:t>or their condition in </a:t>
            </a:r>
          </a:p>
          <a:p>
            <a:r>
              <a:rPr lang="en-GB" b="1" dirty="0" smtClean="0">
                <a:solidFill>
                  <a:schemeClr val="bg1"/>
                </a:solidFill>
              </a:rPr>
              <a:t>and the marks they </a:t>
            </a:r>
          </a:p>
          <a:p>
            <a:r>
              <a:rPr lang="en-GB" b="1" dirty="0" smtClean="0">
                <a:solidFill>
                  <a:schemeClr val="bg1"/>
                </a:solidFill>
              </a:rPr>
              <a:t>had on their bodies </a:t>
            </a:r>
          </a:p>
          <a:p>
            <a:r>
              <a:rPr lang="en-GB" b="1" dirty="0" smtClean="0">
                <a:solidFill>
                  <a:schemeClr val="bg1"/>
                </a:solidFill>
              </a:rPr>
              <a:t>and faces?</a:t>
            </a:r>
          </a:p>
        </p:txBody>
      </p:sp>
    </p:spTree>
    <p:extLst>
      <p:ext uri="{BB962C8B-B14F-4D97-AF65-F5344CB8AC3E}">
        <p14:creationId xmlns:p14="http://schemas.microsoft.com/office/powerpoint/2010/main" val="109546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Stourbridge Fair to the Rescue!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66087"/>
            <a:ext cx="8229600" cy="1296293"/>
          </a:xfrm>
        </p:spPr>
        <p:txBody>
          <a:bodyPr/>
          <a:lstStyle/>
          <a:p>
            <a:pPr marL="0" indent="0">
              <a:buNone/>
            </a:pPr>
            <a:r>
              <a:rPr lang="en-GB" sz="2000" b="1" dirty="0" smtClean="0"/>
              <a:t>In 1211 King John decided that the lepers could use the hospital grounds to hold a fair and keep the profits for themselves. So Stourbridge Fair was born! </a:t>
            </a:r>
          </a:p>
          <a:p>
            <a:pPr marL="0" indent="0">
              <a:buNone/>
            </a:pPr>
            <a:r>
              <a:rPr lang="en-GB" sz="2000" b="1" dirty="0" smtClean="0"/>
              <a:t>Once </a:t>
            </a:r>
            <a:r>
              <a:rPr lang="en-GB" sz="2000" b="1" dirty="0"/>
              <a:t>a year, at the beginning of September the hospital land became the meeting place for local traders to sell their wares.</a:t>
            </a:r>
          </a:p>
          <a:p>
            <a:pPr marL="0" indent="0">
              <a:buNone/>
            </a:pPr>
            <a:endParaRPr lang="en-GB" sz="2000" b="1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267744" y="3356992"/>
            <a:ext cx="4824536" cy="2713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17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9552" y="4725144"/>
            <a:ext cx="4896544" cy="129614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Stourbridge Fair to the Rescue!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3" y="1844675"/>
            <a:ext cx="5039791" cy="4032250"/>
          </a:xfrm>
        </p:spPr>
        <p:txBody>
          <a:bodyPr/>
          <a:lstStyle/>
          <a:p>
            <a:pPr marL="0" indent="0">
              <a:buNone/>
            </a:pPr>
            <a:r>
              <a:rPr lang="en-GB" sz="2000" b="1" dirty="0" smtClean="0"/>
              <a:t>The lepers wouldn’t go to the fair, but could charge an entry fee and make money by selling goods and renting out spaces for stalls.</a:t>
            </a:r>
          </a:p>
          <a:p>
            <a:pPr marL="0" indent="0">
              <a:buNone/>
            </a:pPr>
            <a:endParaRPr lang="en-GB" sz="2000" b="1" dirty="0" smtClean="0"/>
          </a:p>
          <a:p>
            <a:pPr marL="0" indent="0">
              <a:buNone/>
            </a:pPr>
            <a:r>
              <a:rPr lang="en-GB" sz="2000" b="1" dirty="0" smtClean="0"/>
              <a:t>People sold all sorts of things, from pungent cheese</a:t>
            </a:r>
            <a:r>
              <a:rPr lang="en-GB" sz="2000" b="1" dirty="0"/>
              <a:t> </a:t>
            </a:r>
            <a:r>
              <a:rPr lang="en-GB" sz="2000" b="1" dirty="0" smtClean="0"/>
              <a:t>and oysters to silks and spices from exotic lands.</a:t>
            </a:r>
          </a:p>
          <a:p>
            <a:pPr marL="0" indent="0">
              <a:buNone/>
            </a:pPr>
            <a:r>
              <a:rPr lang="en-GB" sz="2000" b="1" dirty="0" smtClean="0"/>
              <a:t> </a:t>
            </a:r>
            <a:endParaRPr lang="en-GB" sz="2000" b="1" dirty="0"/>
          </a:p>
          <a:p>
            <a:pPr marL="0" indent="0">
              <a:buNone/>
            </a:pPr>
            <a:r>
              <a:rPr lang="en-GB" sz="2000" b="1" dirty="0" smtClean="0">
                <a:solidFill>
                  <a:schemeClr val="bg1"/>
                </a:solidFill>
              </a:rPr>
              <a:t>Can you spot that street names such as Oyster Row, Garlic Row and Mercer’s Row still exist in the area today?</a:t>
            </a:r>
            <a:endParaRPr lang="en-GB" sz="20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histo_000\Dropbox\clicking to connectivity cambridge students work\Stourbridge Fair\Page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86" t="17334" r="15644" b="27089"/>
          <a:stretch/>
        </p:blipFill>
        <p:spPr bwMode="auto">
          <a:xfrm rot="16200000">
            <a:off x="5152320" y="2632658"/>
            <a:ext cx="4176464" cy="2600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8891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 smtClean="0"/>
              <a:t>Web Resources available at </a:t>
            </a:r>
            <a:r>
              <a:rPr lang="en-GB" dirty="0" smtClean="0">
                <a:hlinkClick r:id="rId2"/>
              </a:rPr>
              <a:t>www.creatingmycambridge.com</a:t>
            </a:r>
            <a:endParaRPr lang="en-GB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2" t="11224" r="15572"/>
          <a:stretch/>
        </p:blipFill>
        <p:spPr bwMode="auto">
          <a:xfrm>
            <a:off x="1403648" y="1645529"/>
            <a:ext cx="6192688" cy="4375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352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4">
      <a:dk1>
        <a:srgbClr val="1C1C1C"/>
      </a:dk1>
      <a:lt1>
        <a:srgbClr val="FFFFFF"/>
      </a:lt1>
      <a:dk2>
        <a:srgbClr val="080808"/>
      </a:dk2>
      <a:lt2>
        <a:srgbClr val="E3EBF1"/>
      </a:lt2>
      <a:accent1>
        <a:srgbClr val="990000"/>
      </a:accent1>
      <a:accent2>
        <a:srgbClr val="008888"/>
      </a:accent2>
      <a:accent3>
        <a:srgbClr val="AAAAAA"/>
      </a:accent3>
      <a:accent4>
        <a:srgbClr val="DADADA"/>
      </a:accent4>
      <a:accent5>
        <a:srgbClr val="CAAAAA"/>
      </a:accent5>
      <a:accent6>
        <a:srgbClr val="007B7B"/>
      </a:accent6>
      <a:hlink>
        <a:srgbClr val="00BEB9"/>
      </a:hlink>
      <a:folHlink>
        <a:srgbClr val="F0E500"/>
      </a:folHlink>
    </a:clrScheme>
    <a:fontScheme name="Default Design">
      <a:majorFont>
        <a:latin typeface="Open Sans"/>
        <a:ea typeface="ＭＳ Ｐゴシック"/>
        <a:cs typeface="Arial"/>
      </a:majorFont>
      <a:minorFont>
        <a:latin typeface="Open Sans Light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1C1C1C"/>
        </a:dk1>
        <a:lt1>
          <a:srgbClr val="FFFFFF"/>
        </a:lt1>
        <a:dk2>
          <a:srgbClr val="292929"/>
        </a:dk2>
        <a:lt2>
          <a:srgbClr val="E3EBF1"/>
        </a:lt2>
        <a:accent1>
          <a:srgbClr val="990000"/>
        </a:accent1>
        <a:accent2>
          <a:srgbClr val="008888"/>
        </a:accent2>
        <a:accent3>
          <a:srgbClr val="ACACAC"/>
        </a:accent3>
        <a:accent4>
          <a:srgbClr val="DADADA"/>
        </a:accent4>
        <a:accent5>
          <a:srgbClr val="CAAAAA"/>
        </a:accent5>
        <a:accent6>
          <a:srgbClr val="007B7B"/>
        </a:accent6>
        <a:hlink>
          <a:srgbClr val="00BEB9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1C1C1C"/>
        </a:dk1>
        <a:lt1>
          <a:srgbClr val="FFFFFF"/>
        </a:lt1>
        <a:dk2>
          <a:srgbClr val="080808"/>
        </a:dk2>
        <a:lt2>
          <a:srgbClr val="E3EBF1"/>
        </a:lt2>
        <a:accent1>
          <a:srgbClr val="990000"/>
        </a:accent1>
        <a:accent2>
          <a:srgbClr val="008888"/>
        </a:accent2>
        <a:accent3>
          <a:srgbClr val="AAAAAA"/>
        </a:accent3>
        <a:accent4>
          <a:srgbClr val="DADADA"/>
        </a:accent4>
        <a:accent5>
          <a:srgbClr val="CAAAAA"/>
        </a:accent5>
        <a:accent6>
          <a:srgbClr val="007B7B"/>
        </a:accent6>
        <a:hlink>
          <a:srgbClr val="00BEB9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2316</TotalTime>
  <Words>473</Words>
  <Application>Microsoft Office PowerPoint</Application>
  <PresentationFormat>On-screen Show (4:3)</PresentationFormat>
  <Paragraphs>54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Default Design</vt:lpstr>
      <vt:lpstr>THE LEPER CHAPEL</vt:lpstr>
      <vt:lpstr>The Leper Chapel</vt:lpstr>
      <vt:lpstr>The Leper Chapel</vt:lpstr>
      <vt:lpstr>Where Was The Leper Chapel?</vt:lpstr>
      <vt:lpstr>The Leper Hospital </vt:lpstr>
      <vt:lpstr>Life Was Hard as a Leper</vt:lpstr>
      <vt:lpstr>Stourbridge Fair to the Rescue!</vt:lpstr>
      <vt:lpstr>Stourbridge Fair to the Rescue!</vt:lpstr>
      <vt:lpstr>Web Resources available at www.creatingmycambridge.com</vt:lpstr>
    </vt:vector>
  </TitlesOfParts>
  <Company>Taylor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Main</dc:creator>
  <cp:lastModifiedBy>Mario Satchwell</cp:lastModifiedBy>
  <cp:revision>152</cp:revision>
  <dcterms:created xsi:type="dcterms:W3CDTF">2015-03-12T11:07:07Z</dcterms:created>
  <dcterms:modified xsi:type="dcterms:W3CDTF">2015-10-06T14:36:49Z</dcterms:modified>
</cp:coreProperties>
</file>