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265" r:id="rId3"/>
    <p:sldId id="266" r:id="rId4"/>
    <p:sldId id="267" r:id="rId5"/>
    <p:sldId id="278" r:id="rId6"/>
    <p:sldId id="275" r:id="rId7"/>
    <p:sldId id="277" r:id="rId8"/>
    <p:sldId id="276" r:id="rId9"/>
    <p:sldId id="268" r:id="rId10"/>
    <p:sldId id="273" r:id="rId11"/>
    <p:sldId id="264" r:id="rId1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94660"/>
  </p:normalViewPr>
  <p:slideViewPr>
    <p:cSldViewPr>
      <p:cViewPr varScale="1">
        <p:scale>
          <a:sx n="74" d="100"/>
          <a:sy n="74" d="100"/>
        </p:scale>
        <p:origin x="-12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16/11/2015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DISCOVERY OF DNA: ROSALIND FRANKLIN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900" dirty="0" smtClean="0"/>
              <a:t>Rosalind’s Aspirations</a:t>
            </a:r>
            <a:endParaRPr lang="en-GB" sz="4900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961820"/>
            <a:ext cx="58326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Rosalind Franklin once wrote in a letter whilst at University:</a:t>
            </a:r>
          </a:p>
          <a:p>
            <a:endParaRPr lang="en-GB" b="1" dirty="0"/>
          </a:p>
          <a:p>
            <a:r>
              <a:rPr lang="en-GB" b="1" i="1" dirty="0" smtClean="0"/>
              <a:t>“My main aim is to do my best to improve the lot of mankind, present and future.”</a:t>
            </a:r>
          </a:p>
          <a:p>
            <a:endParaRPr lang="en-GB" b="1" dirty="0"/>
          </a:p>
          <a:p>
            <a:r>
              <a:rPr lang="en-GB" b="1" dirty="0"/>
              <a:t>Although Rosalind didn’t receive a degree or Nobel Prize for </a:t>
            </a:r>
            <a:r>
              <a:rPr lang="en-GB" b="1" dirty="0" smtClean="0"/>
              <a:t>her achievement</a:t>
            </a:r>
            <a:r>
              <a:rPr lang="en-GB" b="1" dirty="0"/>
              <a:t>, </a:t>
            </a:r>
            <a:r>
              <a:rPr lang="en-GB" b="1" dirty="0" smtClean="0"/>
              <a:t>but the part she played in helping us understand the puzzle of the origins of life are surely proof that she managed to achieve her goal.</a:t>
            </a:r>
            <a:endParaRPr lang="en-GB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033344"/>
            <a:ext cx="2304256" cy="307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1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So Who Was Rosalind Franklin?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14617" y="1561824"/>
            <a:ext cx="417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  </a:t>
            </a:r>
            <a:endParaRPr lang="en-GB" sz="20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067944" y="1974951"/>
            <a:ext cx="44603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 smtClean="0"/>
          </a:p>
          <a:p>
            <a:r>
              <a:rPr lang="en-GB" b="1" dirty="0" smtClean="0"/>
              <a:t>Rosalind Franklin was a scientist and had a very important role in </a:t>
            </a:r>
          </a:p>
          <a:p>
            <a:r>
              <a:rPr lang="en-GB" b="1" dirty="0" smtClean="0"/>
              <a:t>The discovery of DNA- the building blocks of all living things!</a:t>
            </a:r>
          </a:p>
          <a:p>
            <a:endParaRPr lang="en-GB" b="1" dirty="0"/>
          </a:p>
          <a:p>
            <a:r>
              <a:rPr lang="en-GB" b="1" dirty="0" smtClean="0"/>
              <a:t>Rosalind </a:t>
            </a:r>
            <a:r>
              <a:rPr lang="en-GB" b="1" dirty="0"/>
              <a:t>used sophisticated </a:t>
            </a:r>
            <a:endParaRPr lang="en-GB" b="1" dirty="0" smtClean="0"/>
          </a:p>
          <a:p>
            <a:r>
              <a:rPr lang="en-GB" b="1" dirty="0" smtClean="0"/>
              <a:t>x-ray </a:t>
            </a:r>
            <a:r>
              <a:rPr lang="en-GB" b="1" dirty="0"/>
              <a:t>techniques to make a number</a:t>
            </a:r>
          </a:p>
          <a:p>
            <a:r>
              <a:rPr lang="en-GB" b="1" dirty="0"/>
              <a:t>of important scientific discoveries.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4573" y="2289490"/>
            <a:ext cx="4215902" cy="3161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What Was Rosalind like </a:t>
            </a:r>
            <a:br>
              <a:rPr lang="en-GB" dirty="0" smtClean="0"/>
            </a:br>
            <a:r>
              <a:rPr lang="en-GB" dirty="0" smtClean="0"/>
              <a:t>as a Child?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004048" y="1705320"/>
            <a:ext cx="37444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Rosalind was a very logical and determined child. She hated playing with dolls </a:t>
            </a:r>
          </a:p>
          <a:p>
            <a:r>
              <a:rPr lang="en-GB" b="1" dirty="0" smtClean="0"/>
              <a:t>and playing make belief games. Instead she much preferred playing with Meccano</a:t>
            </a:r>
          </a:p>
          <a:p>
            <a:r>
              <a:rPr lang="en-GB" b="1" dirty="0"/>
              <a:t>a</a:t>
            </a:r>
            <a:r>
              <a:rPr lang="en-GB" b="1" dirty="0" smtClean="0"/>
              <a:t>nd doing carpentry, which she learnt from her brothers. </a:t>
            </a:r>
          </a:p>
          <a:p>
            <a:endParaRPr lang="en-GB" b="1" dirty="0"/>
          </a:p>
          <a:p>
            <a:r>
              <a:rPr lang="en-GB" b="1" dirty="0" smtClean="0"/>
              <a:t>When she was in Primary School she already knew she wanted to be a scientist!</a:t>
            </a:r>
          </a:p>
          <a:p>
            <a:endParaRPr lang="en-GB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05320"/>
            <a:ext cx="4464495" cy="335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1535" y="5329191"/>
            <a:ext cx="88424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She grew up in Notting Hill in London and went to St. Paul’s Girls’ School. </a:t>
            </a:r>
            <a:endParaRPr lang="en-GB" b="1" dirty="0" smtClean="0"/>
          </a:p>
          <a:p>
            <a:r>
              <a:rPr lang="en-GB" b="1" dirty="0" smtClean="0"/>
              <a:t>She </a:t>
            </a:r>
            <a:r>
              <a:rPr lang="en-GB" b="1" dirty="0"/>
              <a:t>then </a:t>
            </a:r>
            <a:r>
              <a:rPr lang="en-GB" b="1" dirty="0" smtClean="0"/>
              <a:t>studied </a:t>
            </a:r>
            <a:r>
              <a:rPr lang="en-GB" b="1" dirty="0"/>
              <a:t>at Newnham College at the University of Cambridge in 1938.</a:t>
            </a:r>
          </a:p>
        </p:txBody>
      </p:sp>
    </p:spTree>
    <p:extLst>
      <p:ext uri="{BB962C8B-B14F-4D97-AF65-F5344CB8AC3E}">
        <p14:creationId xmlns:p14="http://schemas.microsoft.com/office/powerpoint/2010/main" val="3261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Life at </a:t>
            </a:r>
            <a:r>
              <a:rPr lang="en-GB" dirty="0" err="1" smtClean="0"/>
              <a:t>Uni</a:t>
            </a:r>
            <a:r>
              <a:rPr lang="en-GB" dirty="0" smtClean="0"/>
              <a:t> in Cambridge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427984" y="1835532"/>
            <a:ext cx="43263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Only a year after Rosalind arrived in Cambridge the Second World War</a:t>
            </a:r>
          </a:p>
          <a:p>
            <a:r>
              <a:rPr lang="en-GB" b="1" dirty="0" smtClean="0"/>
              <a:t>began. Although Cambridge was a relatively safe city at the time, it was</a:t>
            </a:r>
          </a:p>
          <a:p>
            <a:r>
              <a:rPr lang="en-GB" b="1" dirty="0"/>
              <a:t>s</a:t>
            </a:r>
            <a:r>
              <a:rPr lang="en-GB" b="1" dirty="0" smtClean="0"/>
              <a:t>till quite frightening.</a:t>
            </a:r>
          </a:p>
          <a:p>
            <a:endParaRPr lang="en-GB" b="1" dirty="0"/>
          </a:p>
          <a:p>
            <a:r>
              <a:rPr lang="en-GB" b="1" dirty="0" smtClean="0"/>
              <a:t>Rosalind wrote to her family in 1939 saying:</a:t>
            </a:r>
          </a:p>
          <a:p>
            <a:endParaRPr lang="en-GB" b="1" i="1" dirty="0"/>
          </a:p>
          <a:p>
            <a:r>
              <a:rPr lang="en-GB" b="1" i="1" dirty="0" smtClean="0"/>
              <a:t>“Thank you for the gas mask- we still don’t have to wear them, but we</a:t>
            </a:r>
          </a:p>
          <a:p>
            <a:r>
              <a:rPr lang="en-GB" b="1" i="1" dirty="0"/>
              <a:t>s</a:t>
            </a:r>
            <a:r>
              <a:rPr lang="en-GB" b="1" i="1" dirty="0" smtClean="0"/>
              <a:t>pend hours in the trenches every time there is a warning.”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43010"/>
            <a:ext cx="3116521" cy="415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Life at </a:t>
            </a:r>
            <a:r>
              <a:rPr lang="en-GB" dirty="0" err="1" smtClean="0"/>
              <a:t>Uni</a:t>
            </a:r>
            <a:r>
              <a:rPr lang="en-GB" dirty="0" smtClean="0"/>
              <a:t> in Cambridge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4499992" y="1971358"/>
            <a:ext cx="39604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Rosalind made friends with Adrienne Weil, who was a student of the scientist  Marie Curie, who did some key research on radioactivity at the time.</a:t>
            </a:r>
          </a:p>
          <a:p>
            <a:endParaRPr lang="en-GB" b="1" dirty="0"/>
          </a:p>
          <a:p>
            <a:r>
              <a:rPr lang="en-GB" b="1" dirty="0" smtClean="0"/>
              <a:t>This friendship led her to continue doing her research in Paris and helped her  improve her skills as a crystallographer- someone who studies the structure of molecules and atoms, the smallest things in the Universe!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6129" y="2331607"/>
            <a:ext cx="3963763" cy="297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 smtClean="0"/>
              <a:t>What did Franklin Discover?</a:t>
            </a:r>
            <a:endParaRPr lang="en-GB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026193" y="1700808"/>
            <a:ext cx="39604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 smtClean="0"/>
          </a:p>
          <a:p>
            <a:r>
              <a:rPr lang="en-GB" b="1" dirty="0" smtClean="0"/>
              <a:t>Rosalind made some amazing scientific discoveries about </a:t>
            </a:r>
          </a:p>
          <a:p>
            <a:r>
              <a:rPr lang="en-GB" b="1" dirty="0" smtClean="0"/>
              <a:t>DNA (Deoxyribonucleic acid).</a:t>
            </a:r>
          </a:p>
          <a:p>
            <a:endParaRPr lang="en-GB" b="1" dirty="0"/>
          </a:p>
          <a:p>
            <a:r>
              <a:rPr lang="en-GB" b="1" dirty="0" smtClean="0"/>
              <a:t>These included proving that phosphates (the ‘backbone’ of DNA) were </a:t>
            </a:r>
          </a:p>
          <a:p>
            <a:r>
              <a:rPr lang="en-GB" b="1" dirty="0" smtClean="0"/>
              <a:t>on the outside of the DNA structure, rather than on the inside like other</a:t>
            </a:r>
          </a:p>
          <a:p>
            <a:r>
              <a:rPr lang="en-GB" b="1" dirty="0" smtClean="0"/>
              <a:t>scientists thought at the time.</a:t>
            </a:r>
            <a:endParaRPr lang="en-GB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943839"/>
            <a:ext cx="4194175" cy="338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59" y="54452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400" dirty="0"/>
              <a:t>Quentin Blake Illustration © University of Cambridge</a:t>
            </a:r>
          </a:p>
        </p:txBody>
      </p:sp>
    </p:spTree>
    <p:extLst>
      <p:ext uri="{BB962C8B-B14F-4D97-AF65-F5344CB8AC3E}">
        <p14:creationId xmlns:p14="http://schemas.microsoft.com/office/powerpoint/2010/main" val="225808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Life Back in London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1844824"/>
            <a:ext cx="801981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Rosalind decided to move back to London in 1951 to work in a laboratory at King’s College.</a:t>
            </a:r>
          </a:p>
          <a:p>
            <a:endParaRPr lang="en-GB" b="1" dirty="0"/>
          </a:p>
          <a:p>
            <a:r>
              <a:rPr lang="en-GB" b="1" dirty="0" smtClean="0"/>
              <a:t>However she had a very difficult time when she was there as women didn’t have the same rights as men, such as not being allowed in certain parts of the university.</a:t>
            </a:r>
          </a:p>
          <a:p>
            <a:endParaRPr lang="en-GB" b="1" dirty="0"/>
          </a:p>
          <a:p>
            <a:r>
              <a:rPr lang="en-GB" b="1" dirty="0" smtClean="0"/>
              <a:t>Her research partner, Maurice Wilkins, treated her like an assistant, rather than being head of her own project.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48271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Naughty Wilkins!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932040" y="41438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4569961" y="1844824"/>
            <a:ext cx="42820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But then Wilkins (her research partner) showed Rosalind’s picture of DNA (which is known as Photo 51) to their colleagues Watson and Crick, in</a:t>
            </a:r>
          </a:p>
          <a:p>
            <a:r>
              <a:rPr lang="en-GB" b="1" dirty="0"/>
              <a:t>s</a:t>
            </a:r>
            <a:r>
              <a:rPr lang="en-GB" b="1" dirty="0" smtClean="0"/>
              <a:t>ecret, without Rosalind knowing! </a:t>
            </a:r>
          </a:p>
          <a:p>
            <a:endParaRPr lang="en-GB" b="1" dirty="0"/>
          </a:p>
          <a:p>
            <a:r>
              <a:rPr lang="en-GB" b="1" dirty="0" smtClean="0"/>
              <a:t>Watson and Crick then published their findings as the main article in an important journal called ‘Nature’, with Rosalind’s work just as an</a:t>
            </a:r>
          </a:p>
          <a:p>
            <a:r>
              <a:rPr lang="en-GB" b="1" dirty="0" smtClean="0"/>
              <a:t> accompaniment before Rosalind had published her own work.</a:t>
            </a:r>
            <a:endParaRPr lang="en-GB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1831"/>
            <a:ext cx="4194175" cy="338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2053" y="5332566"/>
            <a:ext cx="4318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Quentin Blake Illustration © University of Cambridge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9516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Who Gets the Prize?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772816"/>
            <a:ext cx="51845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Watson, Crick and Wilkins all received the prestigious Nobel Prize for </a:t>
            </a:r>
          </a:p>
          <a:p>
            <a:r>
              <a:rPr lang="en-GB" b="1" dirty="0" smtClean="0"/>
              <a:t>Medicine in 1962, for their work. </a:t>
            </a:r>
          </a:p>
          <a:p>
            <a:endParaRPr lang="en-GB" b="1" dirty="0"/>
          </a:p>
          <a:p>
            <a:r>
              <a:rPr lang="en-GB" b="1" dirty="0" smtClean="0"/>
              <a:t>However Rosalind Franklin never received an award, she sadly died of cancer four years before the award was handed out at only </a:t>
            </a:r>
          </a:p>
          <a:p>
            <a:r>
              <a:rPr lang="en-GB" b="1" dirty="0" smtClean="0"/>
              <a:t>37 years old, possibly from exposure to the </a:t>
            </a:r>
          </a:p>
          <a:p>
            <a:r>
              <a:rPr lang="en-GB" b="1" dirty="0" smtClean="0"/>
              <a:t>x-rays during her work. </a:t>
            </a:r>
          </a:p>
          <a:p>
            <a:endParaRPr lang="en-GB" b="1" dirty="0"/>
          </a:p>
          <a:p>
            <a:r>
              <a:rPr lang="en-GB" b="1" dirty="0" smtClean="0"/>
              <a:t>And Rosalind didn’t even get a degree from her time at Cambridge, as at that time women weren’t accepted as full members of the University until 1948 (when she’d already left).</a:t>
            </a:r>
          </a:p>
        </p:txBody>
      </p:sp>
      <p:sp>
        <p:nvSpPr>
          <p:cNvPr id="3" name="Explosion 1 2"/>
          <p:cNvSpPr/>
          <p:nvPr/>
        </p:nvSpPr>
        <p:spPr>
          <a:xfrm>
            <a:off x="4932040" y="1772816"/>
            <a:ext cx="4032448" cy="2520280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FACTOID!  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Watson, Crick and Wilkins all received the Nobel Prize, but Rosalind Franklin sadly never did.</a:t>
            </a:r>
            <a:endParaRPr lang="en-GB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4377</TotalTime>
  <Words>700</Words>
  <Application>Microsoft Office PowerPoint</Application>
  <PresentationFormat>On-screen Show (4:3)</PresentationFormat>
  <Paragraphs>74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Default Design</vt:lpstr>
      <vt:lpstr>DISCOVERY OF DNA: ROSALIND FRANKLIN</vt:lpstr>
      <vt:lpstr>So Who Was Rosalind Franklin?</vt:lpstr>
      <vt:lpstr>What Was Rosalind like  as a Child?</vt:lpstr>
      <vt:lpstr>Life at Uni in Cambridge</vt:lpstr>
      <vt:lpstr>Life at Uni in Cambridge</vt:lpstr>
      <vt:lpstr>What did Franklin Discover?</vt:lpstr>
      <vt:lpstr>Life Back in London</vt:lpstr>
      <vt:lpstr>Naughty Wilkins!</vt:lpstr>
      <vt:lpstr>Who Gets the Prize?</vt:lpstr>
      <vt:lpstr>Rosalind’s Aspirations</vt:lpstr>
      <vt:lpstr>Web Resources available at: </vt:lpstr>
    </vt:vector>
  </TitlesOfParts>
  <Company>Taylor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Dorothy Satchwell</cp:lastModifiedBy>
  <cp:revision>164</cp:revision>
  <dcterms:created xsi:type="dcterms:W3CDTF">2015-03-12T11:07:07Z</dcterms:created>
  <dcterms:modified xsi:type="dcterms:W3CDTF">2015-11-16T11:11:24Z</dcterms:modified>
</cp:coreProperties>
</file>