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8" r:id="rId2"/>
    <p:sldId id="279" r:id="rId3"/>
    <p:sldId id="301" r:id="rId4"/>
    <p:sldId id="294" r:id="rId5"/>
    <p:sldId id="302" r:id="rId6"/>
    <p:sldId id="303" r:id="rId7"/>
    <p:sldId id="304" r:id="rId8"/>
    <p:sldId id="264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08" autoAdjust="0"/>
    <p:restoredTop sz="94503"/>
  </p:normalViewPr>
  <p:slideViewPr>
    <p:cSldViewPr>
      <p:cViewPr varScale="1">
        <p:scale>
          <a:sx n="70" d="100"/>
          <a:sy n="70" d="100"/>
        </p:scale>
        <p:origin x="1028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9141A-CB58-4528-B6C7-5A65EC69288E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BB5EA-6269-49C8-A145-CF160520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830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BB5EA-6269-49C8-A145-CF160520CFB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297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5148263" y="1125538"/>
            <a:ext cx="3260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636838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 smtClean="0"/>
              <a:t>Title of presentation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797425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A subtitle for the presentation</a:t>
            </a:r>
          </a:p>
        </p:txBody>
      </p:sp>
      <p:pic>
        <p:nvPicPr>
          <p:cNvPr id="2" name="Picture 1" descr="mast_titl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127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6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53C5B-4A56-5740-B67A-2D2C4AE9D9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05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602287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602287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7D7B4-70EB-D64C-8ED3-44B0168694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006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40713" cy="560228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A2DCA-FAD8-2A41-8ACF-F382A730DE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56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99050-943D-B341-81A7-01B29B0D21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28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B42CF-7617-E143-B79D-9CB27D141C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26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5E4D2-3B55-FF44-AA1E-7C0C6F1674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36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BC11B-67DD-A246-B07D-C002570820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171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67A98-FAE5-CA4D-8ED9-F8786A48AA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4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42284-7353-7F4A-95D3-1966E76A51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65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FE1AB-A3CC-894D-AEB1-7B6C2C051F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00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4410B-5F5C-0A47-8D3A-E1ED7AEB1E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53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076825" y="6165850"/>
            <a:ext cx="198913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cs typeface="Arial" charset="0"/>
              </a:defRPr>
            </a:lvl1pPr>
          </a:lstStyle>
          <a:p>
            <a:pPr>
              <a:defRPr/>
            </a:pPr>
            <a:fld id="{24D52300-E78F-BF4A-890E-4AA76F5FB9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21388"/>
            <a:ext cx="15240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" name="Picture 2" descr="mast_1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021288"/>
            <a:ext cx="2803111" cy="676403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11188" y="2636838"/>
            <a:ext cx="8065268" cy="1470025"/>
          </a:xfrm>
        </p:spPr>
        <p:txBody>
          <a:bodyPr/>
          <a:lstStyle/>
          <a:p>
            <a:pPr algn="ctr"/>
            <a:r>
              <a:rPr lang="en-US" b="0" dirty="0"/>
              <a:t>COSTUMES FOR VICTORIANS IN CAMBRIDGE 1845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436413"/>
            <a:ext cx="2420888" cy="2420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7592" cy="1143000"/>
          </a:xfrm>
        </p:spPr>
        <p:txBody>
          <a:bodyPr/>
          <a:lstStyle/>
          <a:p>
            <a:pPr algn="ctr"/>
            <a:r>
              <a:rPr lang="en-US" dirty="0" smtClean="0"/>
              <a:t>The Station Master and Workers </a:t>
            </a:r>
            <a:br>
              <a:rPr lang="en-US" dirty="0" smtClean="0"/>
            </a:br>
            <a:r>
              <a:rPr lang="en-US" dirty="0" smtClean="0"/>
              <a:t>of Cambridge Costumes ideas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5661248"/>
            <a:ext cx="68403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Photo of Station </a:t>
            </a:r>
            <a:r>
              <a:rPr lang="en-US" dirty="0"/>
              <a:t>Master and workers, </a:t>
            </a:r>
            <a:r>
              <a:rPr lang="en-US" dirty="0" smtClean="0"/>
              <a:t>from </a:t>
            </a:r>
            <a:r>
              <a:rPr lang="en-US" dirty="0"/>
              <a:t>Capturing Cambridge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84168" y="1849740"/>
            <a:ext cx="281062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 charset="0"/>
                <a:ea typeface="Calibri" charset="0"/>
                <a:cs typeface="Calibri" charset="0"/>
              </a:rPr>
              <a:t>A costumes that can be easily copied by wearing black trousers and Jacket. A manager would have worn  a waistcoat and tie as you can see from the picture.  </a:t>
            </a:r>
          </a:p>
          <a:p>
            <a:endParaRPr 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51519" y="1842614"/>
            <a:ext cx="1050287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842614"/>
            <a:ext cx="5575281" cy="367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338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Railway Workers </a:t>
            </a:r>
            <a:br>
              <a:rPr lang="en-US" dirty="0" smtClean="0"/>
            </a:br>
            <a:r>
              <a:rPr lang="en-US" dirty="0" smtClean="0"/>
              <a:t>of Cambridge Costume ideas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5661248"/>
            <a:ext cx="68403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Photo of Station </a:t>
            </a:r>
            <a:r>
              <a:rPr lang="en-US" dirty="0"/>
              <a:t>Master and workers, </a:t>
            </a:r>
            <a:r>
              <a:rPr lang="en-US" dirty="0" smtClean="0"/>
              <a:t>from </a:t>
            </a:r>
            <a:r>
              <a:rPr lang="en-US" dirty="0"/>
              <a:t>Capturing Cambridge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84168" y="1849740"/>
            <a:ext cx="281062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 charset="0"/>
                <a:ea typeface="Calibri" charset="0"/>
                <a:cs typeface="Calibri" charset="0"/>
              </a:rPr>
              <a:t>A costumes that can be easily copied by wearing black trousers and vest top or waistcoat as you can see from the picture.  </a:t>
            </a:r>
          </a:p>
          <a:p>
            <a:endParaRPr 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51519" y="1842614"/>
            <a:ext cx="1050287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20" y="1816659"/>
            <a:ext cx="4769618" cy="337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053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087" y="274638"/>
            <a:ext cx="8484713" cy="1143000"/>
          </a:xfrm>
        </p:spPr>
        <p:txBody>
          <a:bodyPr/>
          <a:lstStyle/>
          <a:p>
            <a:pPr algn="ctr"/>
            <a:r>
              <a:rPr lang="en-US" dirty="0" smtClean="0"/>
              <a:t>Clothes the Herbert Family would have worn and costume ideas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2190" y="1614458"/>
            <a:ext cx="896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alibri" charset="0"/>
              </a:rPr>
              <a:t>The Herbert family lived in the Railway Cottages. </a:t>
            </a:r>
            <a:endParaRPr lang="en-US" dirty="0">
              <a:latin typeface="Calibri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22103" y="5996226"/>
            <a:ext cx="3851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latin typeface="Calibri" charset="0"/>
                <a:ea typeface="Calibri" charset="0"/>
                <a:cs typeface="+mn-cs"/>
              </a:rPr>
              <a:t>Photo of Mrs</a:t>
            </a:r>
            <a:r>
              <a:rPr lang="en-US" dirty="0">
                <a:latin typeface="Calibri" charset="0"/>
                <a:ea typeface="Calibri" charset="0"/>
                <a:cs typeface="+mn-cs"/>
              </a:rPr>
              <a:t>. </a:t>
            </a:r>
            <a:r>
              <a:rPr lang="en-US" dirty="0" smtClean="0">
                <a:latin typeface="Calibri" charset="0"/>
                <a:ea typeface="Calibri" charset="0"/>
                <a:cs typeface="+mn-cs"/>
              </a:rPr>
              <a:t>Simpkins, in later life, </a:t>
            </a:r>
          </a:p>
          <a:p>
            <a:pPr algn="r"/>
            <a:r>
              <a:rPr lang="en-US" dirty="0" smtClean="0">
                <a:latin typeface="Calibri" charset="0"/>
                <a:ea typeface="Calibri" charset="0"/>
                <a:cs typeface="+mn-cs"/>
              </a:rPr>
              <a:t>From </a:t>
            </a:r>
            <a:r>
              <a:rPr lang="en-US" dirty="0">
                <a:latin typeface="Calibri" charset="0"/>
                <a:ea typeface="Calibri" charset="0"/>
                <a:cs typeface="+mn-cs"/>
              </a:rPr>
              <a:t>Capturing Cambridge</a:t>
            </a:r>
          </a:p>
          <a:p>
            <a:pPr algn="r"/>
            <a:endParaRPr lang="en-US" dirty="0"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699792" y="37531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87" y="2121188"/>
            <a:ext cx="3048000" cy="326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school children &amp; chimney sweeps &amp; parlour mai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463" y="2024736"/>
            <a:ext cx="5138337" cy="3427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341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Clothes the Royal family would have worn and costume ideas </a:t>
            </a:r>
            <a:endParaRPr lang="en-GB" dirty="0"/>
          </a:p>
        </p:txBody>
      </p:sp>
      <p:pic>
        <p:nvPicPr>
          <p:cNvPr id="2050" name="Picture 2" descr="Image result for queen victoria &amp; prince albert &amp; their childre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229600" cy="402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461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9323"/>
            <a:ext cx="8484468" cy="548640"/>
          </a:xfrm>
        </p:spPr>
        <p:txBody>
          <a:bodyPr/>
          <a:lstStyle/>
          <a:p>
            <a:r>
              <a:rPr lang="en-GB" dirty="0"/>
              <a:t>Clothes the Royal family would have worn and costume ideas </a:t>
            </a:r>
          </a:p>
        </p:txBody>
      </p:sp>
      <p:pic>
        <p:nvPicPr>
          <p:cNvPr id="3074" name="Picture 2" descr="Image result for victorian clothes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2" r="30632"/>
          <a:stretch/>
        </p:blipFill>
        <p:spPr bwMode="auto">
          <a:xfrm>
            <a:off x="120792" y="1916832"/>
            <a:ext cx="1458305" cy="3024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victorian cloth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718" y="1833031"/>
            <a:ext cx="32194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 result for victorian cloth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7" r="22772"/>
          <a:stretch/>
        </p:blipFill>
        <p:spPr bwMode="auto">
          <a:xfrm>
            <a:off x="1579097" y="1868187"/>
            <a:ext cx="1670182" cy="405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mage result for victorian cloth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3303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319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/>
          <a:lstStyle/>
          <a:p>
            <a:r>
              <a:rPr lang="en-US" dirty="0"/>
              <a:t>F</a:t>
            </a:r>
            <a:r>
              <a:rPr lang="en-US" dirty="0" smtClean="0"/>
              <a:t>amilies </a:t>
            </a:r>
            <a:r>
              <a:rPr lang="en-US" dirty="0"/>
              <a:t>at the Victorian feast on Parker's </a:t>
            </a:r>
            <a:r>
              <a:rPr lang="en-US" dirty="0" smtClean="0"/>
              <a:t>Piece and costume ideas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8734" y="1772816"/>
            <a:ext cx="4032250" cy="4032250"/>
          </a:xfrm>
          <a:prstGeom prst="rect">
            <a:avLst/>
          </a:prstGeom>
        </p:spPr>
      </p:pic>
      <p:pic>
        <p:nvPicPr>
          <p:cNvPr id="4098" name="Picture 2" descr="Image result for victorian picn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814" y="1772816"/>
            <a:ext cx="4611658" cy="403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063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Web Resources available at: 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2" t="11224" r="15572"/>
          <a:stretch/>
        </p:blipFill>
        <p:spPr bwMode="auto">
          <a:xfrm>
            <a:off x="2195736" y="2688749"/>
            <a:ext cx="4752528" cy="3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1628800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http://www.creatingmycambridge.com</a:t>
            </a:r>
            <a:r>
              <a:rPr lang="en-GB" sz="3200" dirty="0" smtClean="0"/>
              <a:t>/</a:t>
            </a:r>
          </a:p>
          <a:p>
            <a:pPr algn="ctr"/>
            <a:r>
              <a:rPr lang="en-GB" sz="3200" smtClean="0"/>
              <a:t>history-stories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78352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4">
      <a:dk1>
        <a:srgbClr val="1C1C1C"/>
      </a:dk1>
      <a:lt1>
        <a:srgbClr val="FFFFFF"/>
      </a:lt1>
      <a:dk2>
        <a:srgbClr val="080808"/>
      </a:dk2>
      <a:lt2>
        <a:srgbClr val="E3EBF1"/>
      </a:lt2>
      <a:accent1>
        <a:srgbClr val="990000"/>
      </a:accent1>
      <a:accent2>
        <a:srgbClr val="008888"/>
      </a:accent2>
      <a:accent3>
        <a:srgbClr val="AAAAAA"/>
      </a:accent3>
      <a:accent4>
        <a:srgbClr val="DADADA"/>
      </a:accent4>
      <a:accent5>
        <a:srgbClr val="CAAAAA"/>
      </a:accent5>
      <a:accent6>
        <a:srgbClr val="007B7B"/>
      </a:accent6>
      <a:hlink>
        <a:srgbClr val="00BEB9"/>
      </a:hlink>
      <a:folHlink>
        <a:srgbClr val="F0E500"/>
      </a:folHlink>
    </a:clrScheme>
    <a:fontScheme name="Default Design">
      <a:majorFont>
        <a:latin typeface="Open Sans"/>
        <a:ea typeface="ＭＳ Ｐゴシック"/>
        <a:cs typeface="Arial"/>
      </a:majorFont>
      <a:minorFont>
        <a:latin typeface="Open Sans Light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C1C1C"/>
        </a:dk1>
        <a:lt1>
          <a:srgbClr val="FFFFFF"/>
        </a:lt1>
        <a:dk2>
          <a:srgbClr val="292929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CACAC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1C1C1C"/>
        </a:dk1>
        <a:lt1>
          <a:srgbClr val="FFFFFF"/>
        </a:lt1>
        <a:dk2>
          <a:srgbClr val="080808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AAAAA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27738</TotalTime>
  <Words>163</Words>
  <Application>Microsoft Office PowerPoint</Application>
  <PresentationFormat>On-screen Show (4:3)</PresentationFormat>
  <Paragraphs>18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ＭＳ Ｐゴシック</vt:lpstr>
      <vt:lpstr>Arial</vt:lpstr>
      <vt:lpstr>Calibri</vt:lpstr>
      <vt:lpstr>Open Sans</vt:lpstr>
      <vt:lpstr>Open Sans Light</vt:lpstr>
      <vt:lpstr>Default Design</vt:lpstr>
      <vt:lpstr>COSTUMES FOR VICTORIANS IN CAMBRIDGE 1845</vt:lpstr>
      <vt:lpstr>The Station Master and Workers  of Cambridge Costumes ideas</vt:lpstr>
      <vt:lpstr>The Railway Workers  of Cambridge Costume ideas </vt:lpstr>
      <vt:lpstr>Clothes the Herbert Family would have worn and costume ideas</vt:lpstr>
      <vt:lpstr>Clothes the Royal family would have worn and costume ideas </vt:lpstr>
      <vt:lpstr>Clothes the Royal family would have worn and costume ideas </vt:lpstr>
      <vt:lpstr>Families at the Victorian feast on Parker's Piece and costume ideas</vt:lpstr>
      <vt:lpstr>Web Resources available at: </vt:lpstr>
    </vt:vector>
  </TitlesOfParts>
  <Company>Taylor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Main</dc:creator>
  <cp:lastModifiedBy>HistoryWorks Mario</cp:lastModifiedBy>
  <cp:revision>252</cp:revision>
  <dcterms:created xsi:type="dcterms:W3CDTF">2015-03-12T11:07:07Z</dcterms:created>
  <dcterms:modified xsi:type="dcterms:W3CDTF">2018-11-12T15:20:17Z</dcterms:modified>
</cp:coreProperties>
</file>