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9144000"/>
  <p:notesSz cx="6858000" cy="9144000"/>
  <p:embeddedFontLst>
    <p:embeddedFont>
      <p:font typeface="Open Sans Light"/>
      <p:regular r:id="rId25"/>
      <p:bold r:id="rId26"/>
      <p:italic r:id="rId27"/>
      <p:boldItalic r:id="rId28"/>
    </p:embeddedFont>
    <p:embeddedFont>
      <p:font typeface="Open Sans"/>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Light-bold.fntdata"/><Relationship Id="rId25" Type="http://schemas.openxmlformats.org/officeDocument/2006/relationships/font" Target="fonts/OpenSansLight-regular.fntdata"/><Relationship Id="rId28" Type="http://schemas.openxmlformats.org/officeDocument/2006/relationships/font" Target="fonts/OpenSansLight-boldItalic.fntdata"/><Relationship Id="rId27" Type="http://schemas.openxmlformats.org/officeDocument/2006/relationships/font" Target="fonts/OpenSansLight-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italic.fntdata"/><Relationship Id="rId30" Type="http://schemas.openxmlformats.org/officeDocument/2006/relationships/font" Target="fonts/OpenSans-bold.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OpenSans-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 name="Shape 66"/>
        <p:cNvGrpSpPr/>
        <p:nvPr/>
      </p:nvGrpSpPr>
      <p:grpSpPr>
        <a:xfrm>
          <a:off x="0" y="0"/>
          <a:ext cx="0" cy="0"/>
          <a:chOff x="0" y="0"/>
          <a:chExt cx="0" cy="0"/>
        </a:xfrm>
      </p:grpSpPr>
      <p:sp>
        <p:nvSpPr>
          <p:cNvPr id="67" name="Google Shape;67;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69" name="Google Shape;69;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 name="Shape 147"/>
        <p:cNvGrpSpPr/>
        <p:nvPr/>
      </p:nvGrpSpPr>
      <p:grpSpPr>
        <a:xfrm>
          <a:off x="0" y="0"/>
          <a:ext cx="0" cy="0"/>
          <a:chOff x="0" y="0"/>
          <a:chExt cx="0" cy="0"/>
        </a:xfrm>
      </p:grpSpPr>
      <p:sp>
        <p:nvSpPr>
          <p:cNvPr id="148" name="Google Shape;148;g3d90067785_0_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3d90067785_0_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3d90067785_0_46: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g3a726c2a2c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a726c2a2c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g3a726c2a2c_0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 name="Shape 165"/>
        <p:cNvGrpSpPr/>
        <p:nvPr/>
      </p:nvGrpSpPr>
      <p:grpSpPr>
        <a:xfrm>
          <a:off x="0" y="0"/>
          <a:ext cx="0" cy="0"/>
          <a:chOff x="0" y="0"/>
          <a:chExt cx="0" cy="0"/>
        </a:xfrm>
      </p:grpSpPr>
      <p:sp>
        <p:nvSpPr>
          <p:cNvPr id="166" name="Google Shape;166;g3d90067785_0_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3d90067785_0_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3d90067785_0_5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Google Shape;177;g3a726c2a2c_0_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a726c2a2c_0_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g3a726c2a2c_0_1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Google Shape;187;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5" name="Shape 195"/>
        <p:cNvGrpSpPr/>
        <p:nvPr/>
      </p:nvGrpSpPr>
      <p:grpSpPr>
        <a:xfrm>
          <a:off x="0" y="0"/>
          <a:ext cx="0" cy="0"/>
          <a:chOff x="0" y="0"/>
          <a:chExt cx="0" cy="0"/>
        </a:xfrm>
      </p:grpSpPr>
      <p:sp>
        <p:nvSpPr>
          <p:cNvPr id="196" name="Google Shape;196;g3d90067785_0_6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3d90067785_0_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 name="Shape 204"/>
        <p:cNvGrpSpPr/>
        <p:nvPr/>
      </p:nvGrpSpPr>
      <p:grpSpPr>
        <a:xfrm>
          <a:off x="0" y="0"/>
          <a:ext cx="0" cy="0"/>
          <a:chOff x="0" y="0"/>
          <a:chExt cx="0" cy="0"/>
        </a:xfrm>
      </p:grpSpPr>
      <p:sp>
        <p:nvSpPr>
          <p:cNvPr id="205" name="Google Shape;205;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3" name="Shape 213"/>
        <p:cNvGrpSpPr/>
        <p:nvPr/>
      </p:nvGrpSpPr>
      <p:grpSpPr>
        <a:xfrm>
          <a:off x="0" y="0"/>
          <a:ext cx="0" cy="0"/>
          <a:chOff x="0" y="0"/>
          <a:chExt cx="0" cy="0"/>
        </a:xfrm>
      </p:grpSpPr>
      <p:sp>
        <p:nvSpPr>
          <p:cNvPr id="214" name="Google Shape;214;g3d9662ff4a_0_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d9662ff4a_0_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3d9662ff4a_0_2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2" name="Shape 222"/>
        <p:cNvGrpSpPr/>
        <p:nvPr/>
      </p:nvGrpSpPr>
      <p:grpSpPr>
        <a:xfrm>
          <a:off x="0" y="0"/>
          <a:ext cx="0" cy="0"/>
          <a:chOff x="0" y="0"/>
          <a:chExt cx="0" cy="0"/>
        </a:xfrm>
      </p:grpSpPr>
      <p:sp>
        <p:nvSpPr>
          <p:cNvPr id="223" name="Google Shape;223;g3d9662ff4a_0_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3d9662ff4a_0_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g3d9662ff4a_0_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1" name="Shape 231"/>
        <p:cNvGrpSpPr/>
        <p:nvPr/>
      </p:nvGrpSpPr>
      <p:grpSpPr>
        <a:xfrm>
          <a:off x="0" y="0"/>
          <a:ext cx="0" cy="0"/>
          <a:chOff x="0" y="0"/>
          <a:chExt cx="0" cy="0"/>
        </a:xfrm>
      </p:grpSpPr>
      <p:sp>
        <p:nvSpPr>
          <p:cNvPr id="232" name="Google Shape;232;g3d9662ff4a_0_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3d9662ff4a_0_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g3d9662ff4a_0_23: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 name="Shape 73"/>
        <p:cNvGrpSpPr/>
        <p:nvPr/>
      </p:nvGrpSpPr>
      <p:grpSpPr>
        <a:xfrm>
          <a:off x="0" y="0"/>
          <a:ext cx="0" cy="0"/>
          <a:chOff x="0" y="0"/>
          <a:chExt cx="0" cy="0"/>
        </a:xfrm>
      </p:grpSpPr>
      <p:sp>
        <p:nvSpPr>
          <p:cNvPr id="74" name="Google Shape;74;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i="0" lang="en-US" sz="1200" u="none" cap="none" strike="noStrike">
                <a:solidFill>
                  <a:schemeClr val="dk1"/>
                </a:solidFill>
                <a:latin typeface="Calibri"/>
                <a:ea typeface="Calibri"/>
                <a:cs typeface="Calibri"/>
                <a:sym typeface="Calibri"/>
              </a:rPr>
              <a:t>Hi</a:t>
            </a:r>
            <a:endParaRPr b="0" i="0" sz="1200" u="none" cap="none" strike="noStrike">
              <a:solidFill>
                <a:schemeClr val="dk1"/>
              </a:solidFill>
              <a:latin typeface="Calibri"/>
              <a:ea typeface="Calibri"/>
              <a:cs typeface="Calibri"/>
              <a:sym typeface="Calibri"/>
            </a:endParaRPr>
          </a:p>
        </p:txBody>
      </p:sp>
      <p:sp>
        <p:nvSpPr>
          <p:cNvPr id="76" name="Google Shape;76;p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 name="Shape 83"/>
        <p:cNvGrpSpPr/>
        <p:nvPr/>
      </p:nvGrpSpPr>
      <p:grpSpPr>
        <a:xfrm>
          <a:off x="0" y="0"/>
          <a:ext cx="0" cy="0"/>
          <a:chOff x="0" y="0"/>
          <a:chExt cx="0" cy="0"/>
        </a:xfrm>
      </p:grpSpPr>
      <p:sp>
        <p:nvSpPr>
          <p:cNvPr id="84" name="Google Shape;84;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86" name="Google Shape;86;p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g3d90067785_0_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d90067785_0_5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3d90067785_0_5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 name="Shape 101"/>
        <p:cNvGrpSpPr/>
        <p:nvPr/>
      </p:nvGrpSpPr>
      <p:grpSpPr>
        <a:xfrm>
          <a:off x="0" y="0"/>
          <a:ext cx="0" cy="0"/>
          <a:chOff x="0" y="0"/>
          <a:chExt cx="0" cy="0"/>
        </a:xfrm>
      </p:grpSpPr>
      <p:sp>
        <p:nvSpPr>
          <p:cNvPr id="102" name="Google Shape;102;g3d90067785_0_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3d90067785_0_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04" name="Google Shape;104;g3d90067785_0_1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g3d9662ff4a_0_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d9662ff4a_0_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g3d9662ff4a_0_1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 name="Shape 119"/>
        <p:cNvGrpSpPr/>
        <p:nvPr/>
      </p:nvGrpSpPr>
      <p:grpSpPr>
        <a:xfrm>
          <a:off x="0" y="0"/>
          <a:ext cx="0" cy="0"/>
          <a:chOff x="0" y="0"/>
          <a:chExt cx="0" cy="0"/>
        </a:xfrm>
      </p:grpSpPr>
      <p:sp>
        <p:nvSpPr>
          <p:cNvPr id="120" name="Google Shape;120;g3d90067785_0_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d90067785_0_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3d90067785_0_24: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3d90067785_0_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d90067785_0_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g3d90067785_0_3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Google Shape;138;g3d90067785_0_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d90067785_0_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g3d90067785_0_3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showMasterSp="0" type="title">
  <p:cSld name="TITLE">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2"/>
          <p:cNvSpPr txBox="1"/>
          <p:nvPr/>
        </p:nvSpPr>
        <p:spPr>
          <a:xfrm>
            <a:off x="5148263" y="1125538"/>
            <a:ext cx="3260725" cy="36671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7" name="Google Shape;17;p2"/>
          <p:cNvSpPr txBox="1"/>
          <p:nvPr>
            <p:ph type="ctrTitle"/>
          </p:nvPr>
        </p:nvSpPr>
        <p:spPr>
          <a:xfrm>
            <a:off x="611188" y="2636838"/>
            <a:ext cx="7772400" cy="1470025"/>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1" i="0" sz="4400" u="none" cap="none" strike="noStrike">
                <a:solidFill>
                  <a:schemeClr val="lt2"/>
                </a:solidFill>
                <a:latin typeface="Open Sans"/>
                <a:ea typeface="Open Sans"/>
                <a:cs typeface="Open Sans"/>
                <a:sym typeface="Open Sans"/>
              </a:defRPr>
            </a:lvl1pPr>
            <a:lvl2pPr lvl="1"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2pPr>
            <a:lvl3pPr lvl="2"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3pPr>
            <a:lvl4pPr lvl="3"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4pPr>
            <a:lvl5pPr lvl="4"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5pPr>
            <a:lvl6pPr lvl="5"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6pPr>
            <a:lvl7pPr lvl="6"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7pPr>
            <a:lvl8pPr lvl="7"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8pPr>
            <a:lvl9pPr lvl="8"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9pPr>
          </a:lstStyle>
          <a:p/>
        </p:txBody>
      </p:sp>
      <p:sp>
        <p:nvSpPr>
          <p:cNvPr id="18" name="Google Shape;18;p2"/>
          <p:cNvSpPr txBox="1"/>
          <p:nvPr>
            <p:ph idx="1" type="subTitle"/>
          </p:nvPr>
        </p:nvSpPr>
        <p:spPr>
          <a:xfrm>
            <a:off x="684213" y="4797425"/>
            <a:ext cx="6400800" cy="1752600"/>
          </a:xfrm>
          <a:prstGeom prst="rect">
            <a:avLst/>
          </a:prstGeom>
          <a:noFill/>
          <a:ln>
            <a:noFill/>
          </a:ln>
        </p:spPr>
        <p:txBody>
          <a:bodyPr anchorCtr="0" anchor="t" bIns="45700" lIns="91425" spcFirstLastPara="1" rIns="91425" wrap="square" tIns="45700"/>
          <a:lstStyle>
            <a:lvl1pPr lvl="0" marR="0" rtl="0" algn="l">
              <a:spcBef>
                <a:spcPts val="640"/>
              </a:spcBef>
              <a:spcAft>
                <a:spcPts val="0"/>
              </a:spcAft>
              <a:buClr>
                <a:schemeClr val="lt1"/>
              </a:buClr>
              <a:buSzPts val="3200"/>
              <a:buFont typeface="Open Sans Light"/>
              <a:buNone/>
              <a:defRPr b="0" i="0" sz="32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Open Sans Light"/>
              <a:buChar char="–"/>
              <a:defRPr b="0" i="0" sz="2800" u="none" cap="none" strike="noStrike">
                <a:solidFill>
                  <a:schemeClr val="lt1"/>
                </a:solidFill>
                <a:latin typeface="Open Sans Light"/>
                <a:ea typeface="Open Sans Light"/>
                <a:cs typeface="Open Sans Light"/>
                <a:sym typeface="Open Sans Light"/>
              </a:defRPr>
            </a:lvl2pPr>
            <a:lvl3pPr lvl="2" marR="0" rtl="0" algn="l">
              <a:spcBef>
                <a:spcPts val="480"/>
              </a:spcBef>
              <a:spcAft>
                <a:spcPts val="0"/>
              </a:spcAft>
              <a:buClr>
                <a:schemeClr val="lt1"/>
              </a:buClr>
              <a:buSzPts val="2400"/>
              <a:buFont typeface="Open Sans Light"/>
              <a:buChar char="•"/>
              <a:defRPr b="0" i="0" sz="2400" u="none" cap="none" strike="noStrike">
                <a:solidFill>
                  <a:schemeClr val="lt1"/>
                </a:solidFill>
                <a:latin typeface="Open Sans Light"/>
                <a:ea typeface="Open Sans Light"/>
                <a:cs typeface="Open Sans Light"/>
                <a:sym typeface="Open Sans Light"/>
              </a:defRPr>
            </a:lvl3pPr>
            <a:lvl4pPr lvl="3"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4pPr>
            <a:lvl5pPr lvl="4"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5pPr>
            <a:lvl6pPr lvl="5"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6pPr>
            <a:lvl7pPr lvl="6"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7pPr>
            <a:lvl8pPr lvl="7"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8pPr>
            <a:lvl9pPr lvl="8"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9pPr>
          </a:lstStyle>
          <a:p/>
        </p:txBody>
      </p:sp>
      <p:pic>
        <p:nvPicPr>
          <p:cNvPr descr="mast_title.png" id="19" name="Google Shape;19;p2"/>
          <p:cNvPicPr preferRelativeResize="0"/>
          <p:nvPr/>
        </p:nvPicPr>
        <p:blipFill rotWithShape="1">
          <a:blip r:embed="rId3">
            <a:alphaModFix/>
          </a:blip>
          <a:srcRect b="0" l="0" r="0" t="0"/>
          <a:stretch/>
        </p:blipFill>
        <p:spPr>
          <a:xfrm>
            <a:off x="395536" y="260648"/>
            <a:ext cx="8424936" cy="1275253"/>
          </a:xfrm>
          <a:prstGeom prst="rect">
            <a:avLst/>
          </a:prstGeom>
          <a:noFill/>
          <a:ln>
            <a:noFill/>
          </a:ln>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55" name="Shape 55"/>
        <p:cNvGrpSpPr/>
        <p:nvPr/>
      </p:nvGrpSpPr>
      <p:grpSpPr>
        <a:xfrm>
          <a:off x="0" y="0"/>
          <a:ext cx="0" cy="0"/>
          <a:chOff x="0" y="0"/>
          <a:chExt cx="0" cy="0"/>
        </a:xfrm>
      </p:grpSpPr>
      <p:sp>
        <p:nvSpPr>
          <p:cNvPr id="56" name="Google Shape;56;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1pPr>
            <a:lvl2pPr lvl="1"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2pPr>
            <a:lvl3pPr lvl="2"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3pPr>
            <a:lvl4pPr lvl="3"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4pPr>
            <a:lvl5pPr lvl="4"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5pPr>
            <a:lvl6pPr lvl="5"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6pPr>
            <a:lvl7pPr lvl="6"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7pPr>
            <a:lvl8pPr lvl="7"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8pPr>
            <a:lvl9pPr lvl="8"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9pPr>
          </a:lstStyle>
          <a:p/>
        </p:txBody>
      </p:sp>
      <p:sp>
        <p:nvSpPr>
          <p:cNvPr id="57" name="Google Shape;57;p11"/>
          <p:cNvSpPr txBox="1"/>
          <p:nvPr>
            <p:ph idx="1" type="body"/>
          </p:nvPr>
        </p:nvSpPr>
        <p:spPr>
          <a:xfrm rot="5400000">
            <a:off x="2566988" y="-254000"/>
            <a:ext cx="4032250" cy="8229600"/>
          </a:xfrm>
          <a:prstGeom prst="rect">
            <a:avLst/>
          </a:prstGeom>
          <a:noFill/>
          <a:ln>
            <a:noFill/>
          </a:ln>
        </p:spPr>
        <p:txBody>
          <a:bodyPr anchorCtr="0" anchor="t" bIns="45700" lIns="91425" spcFirstLastPara="1" rIns="91425" wrap="square" tIns="45700"/>
          <a:lstStyle>
            <a:lvl1pPr indent="-431800" lvl="0" marL="457200" marR="0" rtl="0" algn="l">
              <a:spcBef>
                <a:spcPts val="640"/>
              </a:spcBef>
              <a:spcAft>
                <a:spcPts val="0"/>
              </a:spcAft>
              <a:buClr>
                <a:schemeClr val="lt1"/>
              </a:buClr>
              <a:buSzPts val="3200"/>
              <a:buFont typeface="Open Sans Light"/>
              <a:buChar char="•"/>
              <a:defRPr b="0" i="0" sz="3200" u="none" cap="none" strike="noStrike">
                <a:solidFill>
                  <a:schemeClr val="lt1"/>
                </a:solidFill>
                <a:latin typeface="Open Sans Light"/>
                <a:ea typeface="Open Sans Light"/>
                <a:cs typeface="Open Sans Light"/>
                <a:sym typeface="Open Sans Light"/>
              </a:defRPr>
            </a:lvl1pPr>
            <a:lvl2pPr indent="-406400" lvl="1" marL="914400" marR="0" rtl="0" algn="l">
              <a:spcBef>
                <a:spcPts val="560"/>
              </a:spcBef>
              <a:spcAft>
                <a:spcPts val="0"/>
              </a:spcAft>
              <a:buClr>
                <a:schemeClr val="lt1"/>
              </a:buClr>
              <a:buSzPts val="2800"/>
              <a:buFont typeface="Open Sans Light"/>
              <a:buChar char="–"/>
              <a:defRPr b="0" i="0" sz="2800" u="none" cap="none" strike="noStrike">
                <a:solidFill>
                  <a:schemeClr val="lt1"/>
                </a:solidFill>
                <a:latin typeface="Open Sans Light"/>
                <a:ea typeface="Open Sans Light"/>
                <a:cs typeface="Open Sans Light"/>
                <a:sym typeface="Open Sans Light"/>
              </a:defRPr>
            </a:lvl2pPr>
            <a:lvl3pPr indent="-381000" lvl="2" marL="1371600" marR="0" rtl="0" algn="l">
              <a:spcBef>
                <a:spcPts val="480"/>
              </a:spcBef>
              <a:spcAft>
                <a:spcPts val="0"/>
              </a:spcAft>
              <a:buClr>
                <a:schemeClr val="lt1"/>
              </a:buClr>
              <a:buSzPts val="2400"/>
              <a:buFont typeface="Open Sans Light"/>
              <a:buChar char="•"/>
              <a:defRPr b="0" i="0" sz="2400" u="none" cap="none" strike="noStrike">
                <a:solidFill>
                  <a:schemeClr val="lt1"/>
                </a:solidFill>
                <a:latin typeface="Open Sans Light"/>
                <a:ea typeface="Open Sans Light"/>
                <a:cs typeface="Open Sans Light"/>
                <a:sym typeface="Open Sans Light"/>
              </a:defRPr>
            </a:lvl3pPr>
            <a:lvl4pPr indent="-355600" lvl="3" marL="18288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4pPr>
            <a:lvl5pPr indent="-355600" lvl="4" marL="22860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5pPr>
            <a:lvl6pPr indent="-355600" lvl="5" marL="27432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6pPr>
            <a:lvl7pPr indent="-355600" lvl="6" marL="32004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7pPr>
            <a:lvl8pPr indent="-355600" lvl="7" marL="36576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8pPr>
            <a:lvl9pPr indent="-355600" lvl="8" marL="41148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9pPr>
          </a:lstStyle>
          <a:p/>
        </p:txBody>
      </p:sp>
      <p:sp>
        <p:nvSpPr>
          <p:cNvPr id="58" name="Google Shape;58;p11"/>
          <p:cNvSpPr txBox="1"/>
          <p:nvPr>
            <p:ph idx="12" type="sldNum"/>
          </p:nvPr>
        </p:nvSpPr>
        <p:spPr>
          <a:xfrm>
            <a:off x="5076825" y="6165850"/>
            <a:ext cx="1989138" cy="47625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sz="1400">
                <a:solidFill>
                  <a:schemeClr val="lt1"/>
                </a:solidFill>
                <a:latin typeface="Arial"/>
                <a:ea typeface="Arial"/>
                <a:cs typeface="Arial"/>
                <a:sym typeface="Arial"/>
              </a:defRPr>
            </a:lvl1pPr>
            <a:lvl2pPr indent="0" lvl="1" marL="0" marR="0" rtl="0" algn="r">
              <a:spcBef>
                <a:spcPts val="0"/>
              </a:spcBef>
              <a:spcAft>
                <a:spcPts val="0"/>
              </a:spcAft>
              <a:buNone/>
              <a:defRPr sz="1400">
                <a:solidFill>
                  <a:schemeClr val="lt1"/>
                </a:solidFill>
                <a:latin typeface="Arial"/>
                <a:ea typeface="Arial"/>
                <a:cs typeface="Arial"/>
                <a:sym typeface="Arial"/>
              </a:defRPr>
            </a:lvl2pPr>
            <a:lvl3pPr indent="0" lvl="2" marL="0" marR="0" rtl="0" algn="r">
              <a:spcBef>
                <a:spcPts val="0"/>
              </a:spcBef>
              <a:spcAft>
                <a:spcPts val="0"/>
              </a:spcAft>
              <a:buNone/>
              <a:defRPr sz="1400">
                <a:solidFill>
                  <a:schemeClr val="lt1"/>
                </a:solidFill>
                <a:latin typeface="Arial"/>
                <a:ea typeface="Arial"/>
                <a:cs typeface="Arial"/>
                <a:sym typeface="Arial"/>
              </a:defRPr>
            </a:lvl3pPr>
            <a:lvl4pPr indent="0" lvl="3" marL="0" marR="0" rtl="0" algn="r">
              <a:spcBef>
                <a:spcPts val="0"/>
              </a:spcBef>
              <a:spcAft>
                <a:spcPts val="0"/>
              </a:spcAft>
              <a:buNone/>
              <a:defRPr sz="1400">
                <a:solidFill>
                  <a:schemeClr val="lt1"/>
                </a:solidFill>
                <a:latin typeface="Arial"/>
                <a:ea typeface="Arial"/>
                <a:cs typeface="Arial"/>
                <a:sym typeface="Arial"/>
              </a:defRPr>
            </a:lvl4pPr>
            <a:lvl5pPr indent="0" lvl="4" marL="0" marR="0" rtl="0" algn="r">
              <a:spcBef>
                <a:spcPts val="0"/>
              </a:spcBef>
              <a:spcAft>
                <a:spcPts val="0"/>
              </a:spcAft>
              <a:buNone/>
              <a:defRPr sz="1400">
                <a:solidFill>
                  <a:schemeClr val="lt1"/>
                </a:solidFill>
                <a:latin typeface="Arial"/>
                <a:ea typeface="Arial"/>
                <a:cs typeface="Arial"/>
                <a:sym typeface="Arial"/>
              </a:defRPr>
            </a:lvl5pPr>
            <a:lvl6pPr indent="0" lvl="5" marL="0" marR="0" rtl="0" algn="r">
              <a:spcBef>
                <a:spcPts val="0"/>
              </a:spcBef>
              <a:spcAft>
                <a:spcPts val="0"/>
              </a:spcAft>
              <a:buNone/>
              <a:defRPr sz="1400">
                <a:solidFill>
                  <a:schemeClr val="lt1"/>
                </a:solidFill>
                <a:latin typeface="Arial"/>
                <a:ea typeface="Arial"/>
                <a:cs typeface="Arial"/>
                <a:sym typeface="Arial"/>
              </a:defRPr>
            </a:lvl6pPr>
            <a:lvl7pPr indent="0" lvl="6" marL="0" marR="0" rtl="0" algn="r">
              <a:spcBef>
                <a:spcPts val="0"/>
              </a:spcBef>
              <a:spcAft>
                <a:spcPts val="0"/>
              </a:spcAft>
              <a:buNone/>
              <a:defRPr sz="1400">
                <a:solidFill>
                  <a:schemeClr val="lt1"/>
                </a:solidFill>
                <a:latin typeface="Arial"/>
                <a:ea typeface="Arial"/>
                <a:cs typeface="Arial"/>
                <a:sym typeface="Arial"/>
              </a:defRPr>
            </a:lvl7pPr>
            <a:lvl8pPr indent="0" lvl="7" marL="0" marR="0" rtl="0" algn="r">
              <a:spcBef>
                <a:spcPts val="0"/>
              </a:spcBef>
              <a:spcAft>
                <a:spcPts val="0"/>
              </a:spcAft>
              <a:buNone/>
              <a:defRPr sz="1400">
                <a:solidFill>
                  <a:schemeClr val="lt1"/>
                </a:solidFill>
                <a:latin typeface="Arial"/>
                <a:ea typeface="Arial"/>
                <a:cs typeface="Arial"/>
                <a:sym typeface="Arial"/>
              </a:defRPr>
            </a:lvl8pPr>
            <a:lvl9pPr indent="0" lvl="8" marL="0" marR="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59" name="Shape 59"/>
        <p:cNvGrpSpPr/>
        <p:nvPr/>
      </p:nvGrpSpPr>
      <p:grpSpPr>
        <a:xfrm>
          <a:off x="0" y="0"/>
          <a:ext cx="0" cy="0"/>
          <a:chOff x="0" y="0"/>
          <a:chExt cx="0" cy="0"/>
        </a:xfrm>
      </p:grpSpPr>
      <p:sp>
        <p:nvSpPr>
          <p:cNvPr id="60" name="Google Shape;60;p12"/>
          <p:cNvSpPr txBox="1"/>
          <p:nvPr>
            <p:ph type="title"/>
          </p:nvPr>
        </p:nvSpPr>
        <p:spPr>
          <a:xfrm rot="5400000">
            <a:off x="4867276" y="2046288"/>
            <a:ext cx="5602287" cy="2058988"/>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1pPr>
            <a:lvl2pPr lvl="1"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2pPr>
            <a:lvl3pPr lvl="2"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3pPr>
            <a:lvl4pPr lvl="3"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4pPr>
            <a:lvl5pPr lvl="4"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5pPr>
            <a:lvl6pPr lvl="5"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6pPr>
            <a:lvl7pPr lvl="6"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7pPr>
            <a:lvl8pPr lvl="7"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8pPr>
            <a:lvl9pPr lvl="8"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9pPr>
          </a:lstStyle>
          <a:p/>
        </p:txBody>
      </p:sp>
      <p:sp>
        <p:nvSpPr>
          <p:cNvPr id="61" name="Google Shape;61;p12"/>
          <p:cNvSpPr txBox="1"/>
          <p:nvPr>
            <p:ph idx="1" type="body"/>
          </p:nvPr>
        </p:nvSpPr>
        <p:spPr>
          <a:xfrm rot="5400000">
            <a:off x="670719" y="61119"/>
            <a:ext cx="5602287" cy="6029325"/>
          </a:xfrm>
          <a:prstGeom prst="rect">
            <a:avLst/>
          </a:prstGeom>
          <a:noFill/>
          <a:ln>
            <a:noFill/>
          </a:ln>
        </p:spPr>
        <p:txBody>
          <a:bodyPr anchorCtr="0" anchor="t" bIns="45700" lIns="91425" spcFirstLastPara="1" rIns="91425" wrap="square" tIns="45700"/>
          <a:lstStyle>
            <a:lvl1pPr indent="-431800" lvl="0" marL="457200" marR="0" rtl="0" algn="l">
              <a:spcBef>
                <a:spcPts val="640"/>
              </a:spcBef>
              <a:spcAft>
                <a:spcPts val="0"/>
              </a:spcAft>
              <a:buClr>
                <a:schemeClr val="lt1"/>
              </a:buClr>
              <a:buSzPts val="3200"/>
              <a:buFont typeface="Open Sans Light"/>
              <a:buChar char="•"/>
              <a:defRPr b="0" i="0" sz="3200" u="none" cap="none" strike="noStrike">
                <a:solidFill>
                  <a:schemeClr val="lt1"/>
                </a:solidFill>
                <a:latin typeface="Open Sans Light"/>
                <a:ea typeface="Open Sans Light"/>
                <a:cs typeface="Open Sans Light"/>
                <a:sym typeface="Open Sans Light"/>
              </a:defRPr>
            </a:lvl1pPr>
            <a:lvl2pPr indent="-406400" lvl="1" marL="914400" marR="0" rtl="0" algn="l">
              <a:spcBef>
                <a:spcPts val="560"/>
              </a:spcBef>
              <a:spcAft>
                <a:spcPts val="0"/>
              </a:spcAft>
              <a:buClr>
                <a:schemeClr val="lt1"/>
              </a:buClr>
              <a:buSzPts val="2800"/>
              <a:buFont typeface="Open Sans Light"/>
              <a:buChar char="–"/>
              <a:defRPr b="0" i="0" sz="2800" u="none" cap="none" strike="noStrike">
                <a:solidFill>
                  <a:schemeClr val="lt1"/>
                </a:solidFill>
                <a:latin typeface="Open Sans Light"/>
                <a:ea typeface="Open Sans Light"/>
                <a:cs typeface="Open Sans Light"/>
                <a:sym typeface="Open Sans Light"/>
              </a:defRPr>
            </a:lvl2pPr>
            <a:lvl3pPr indent="-381000" lvl="2" marL="1371600" marR="0" rtl="0" algn="l">
              <a:spcBef>
                <a:spcPts val="480"/>
              </a:spcBef>
              <a:spcAft>
                <a:spcPts val="0"/>
              </a:spcAft>
              <a:buClr>
                <a:schemeClr val="lt1"/>
              </a:buClr>
              <a:buSzPts val="2400"/>
              <a:buFont typeface="Open Sans Light"/>
              <a:buChar char="•"/>
              <a:defRPr b="0" i="0" sz="2400" u="none" cap="none" strike="noStrike">
                <a:solidFill>
                  <a:schemeClr val="lt1"/>
                </a:solidFill>
                <a:latin typeface="Open Sans Light"/>
                <a:ea typeface="Open Sans Light"/>
                <a:cs typeface="Open Sans Light"/>
                <a:sym typeface="Open Sans Light"/>
              </a:defRPr>
            </a:lvl3pPr>
            <a:lvl4pPr indent="-355600" lvl="3" marL="18288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4pPr>
            <a:lvl5pPr indent="-355600" lvl="4" marL="22860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5pPr>
            <a:lvl6pPr indent="-355600" lvl="5" marL="27432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6pPr>
            <a:lvl7pPr indent="-355600" lvl="6" marL="32004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7pPr>
            <a:lvl8pPr indent="-355600" lvl="7" marL="36576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8pPr>
            <a:lvl9pPr indent="-355600" lvl="8" marL="41148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9pPr>
          </a:lstStyle>
          <a:p/>
        </p:txBody>
      </p:sp>
      <p:sp>
        <p:nvSpPr>
          <p:cNvPr id="62" name="Google Shape;62;p12"/>
          <p:cNvSpPr txBox="1"/>
          <p:nvPr>
            <p:ph idx="12" type="sldNum"/>
          </p:nvPr>
        </p:nvSpPr>
        <p:spPr>
          <a:xfrm>
            <a:off x="5076825" y="6165850"/>
            <a:ext cx="1989138" cy="47625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sz="1400">
                <a:solidFill>
                  <a:schemeClr val="lt1"/>
                </a:solidFill>
                <a:latin typeface="Arial"/>
                <a:ea typeface="Arial"/>
                <a:cs typeface="Arial"/>
                <a:sym typeface="Arial"/>
              </a:defRPr>
            </a:lvl1pPr>
            <a:lvl2pPr indent="0" lvl="1" marL="0" marR="0" rtl="0" algn="r">
              <a:spcBef>
                <a:spcPts val="0"/>
              </a:spcBef>
              <a:spcAft>
                <a:spcPts val="0"/>
              </a:spcAft>
              <a:buNone/>
              <a:defRPr sz="1400">
                <a:solidFill>
                  <a:schemeClr val="lt1"/>
                </a:solidFill>
                <a:latin typeface="Arial"/>
                <a:ea typeface="Arial"/>
                <a:cs typeface="Arial"/>
                <a:sym typeface="Arial"/>
              </a:defRPr>
            </a:lvl2pPr>
            <a:lvl3pPr indent="0" lvl="2" marL="0" marR="0" rtl="0" algn="r">
              <a:spcBef>
                <a:spcPts val="0"/>
              </a:spcBef>
              <a:spcAft>
                <a:spcPts val="0"/>
              </a:spcAft>
              <a:buNone/>
              <a:defRPr sz="1400">
                <a:solidFill>
                  <a:schemeClr val="lt1"/>
                </a:solidFill>
                <a:latin typeface="Arial"/>
                <a:ea typeface="Arial"/>
                <a:cs typeface="Arial"/>
                <a:sym typeface="Arial"/>
              </a:defRPr>
            </a:lvl3pPr>
            <a:lvl4pPr indent="0" lvl="3" marL="0" marR="0" rtl="0" algn="r">
              <a:spcBef>
                <a:spcPts val="0"/>
              </a:spcBef>
              <a:spcAft>
                <a:spcPts val="0"/>
              </a:spcAft>
              <a:buNone/>
              <a:defRPr sz="1400">
                <a:solidFill>
                  <a:schemeClr val="lt1"/>
                </a:solidFill>
                <a:latin typeface="Arial"/>
                <a:ea typeface="Arial"/>
                <a:cs typeface="Arial"/>
                <a:sym typeface="Arial"/>
              </a:defRPr>
            </a:lvl4pPr>
            <a:lvl5pPr indent="0" lvl="4" marL="0" marR="0" rtl="0" algn="r">
              <a:spcBef>
                <a:spcPts val="0"/>
              </a:spcBef>
              <a:spcAft>
                <a:spcPts val="0"/>
              </a:spcAft>
              <a:buNone/>
              <a:defRPr sz="1400">
                <a:solidFill>
                  <a:schemeClr val="lt1"/>
                </a:solidFill>
                <a:latin typeface="Arial"/>
                <a:ea typeface="Arial"/>
                <a:cs typeface="Arial"/>
                <a:sym typeface="Arial"/>
              </a:defRPr>
            </a:lvl5pPr>
            <a:lvl6pPr indent="0" lvl="5" marL="0" marR="0" rtl="0" algn="r">
              <a:spcBef>
                <a:spcPts val="0"/>
              </a:spcBef>
              <a:spcAft>
                <a:spcPts val="0"/>
              </a:spcAft>
              <a:buNone/>
              <a:defRPr sz="1400">
                <a:solidFill>
                  <a:schemeClr val="lt1"/>
                </a:solidFill>
                <a:latin typeface="Arial"/>
                <a:ea typeface="Arial"/>
                <a:cs typeface="Arial"/>
                <a:sym typeface="Arial"/>
              </a:defRPr>
            </a:lvl6pPr>
            <a:lvl7pPr indent="0" lvl="6" marL="0" marR="0" rtl="0" algn="r">
              <a:spcBef>
                <a:spcPts val="0"/>
              </a:spcBef>
              <a:spcAft>
                <a:spcPts val="0"/>
              </a:spcAft>
              <a:buNone/>
              <a:defRPr sz="1400">
                <a:solidFill>
                  <a:schemeClr val="lt1"/>
                </a:solidFill>
                <a:latin typeface="Arial"/>
                <a:ea typeface="Arial"/>
                <a:cs typeface="Arial"/>
                <a:sym typeface="Arial"/>
              </a:defRPr>
            </a:lvl7pPr>
            <a:lvl8pPr indent="0" lvl="7" marL="0" marR="0" rtl="0" algn="r">
              <a:spcBef>
                <a:spcPts val="0"/>
              </a:spcBef>
              <a:spcAft>
                <a:spcPts val="0"/>
              </a:spcAft>
              <a:buNone/>
              <a:defRPr sz="1400">
                <a:solidFill>
                  <a:schemeClr val="lt1"/>
                </a:solidFill>
                <a:latin typeface="Arial"/>
                <a:ea typeface="Arial"/>
                <a:cs typeface="Arial"/>
                <a:sym typeface="Arial"/>
              </a:defRPr>
            </a:lvl8pPr>
            <a:lvl9pPr indent="0" lvl="8" marL="0" marR="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type="objOnly">
  <p:cSld name="OBJECT_ONLY">
    <p:spTree>
      <p:nvGrpSpPr>
        <p:cNvPr id="63" name="Shape 63"/>
        <p:cNvGrpSpPr/>
        <p:nvPr/>
      </p:nvGrpSpPr>
      <p:grpSpPr>
        <a:xfrm>
          <a:off x="0" y="0"/>
          <a:ext cx="0" cy="0"/>
          <a:chOff x="0" y="0"/>
          <a:chExt cx="0" cy="0"/>
        </a:xfrm>
      </p:grpSpPr>
      <p:sp>
        <p:nvSpPr>
          <p:cNvPr id="64" name="Google Shape;64;p13"/>
          <p:cNvSpPr txBox="1"/>
          <p:nvPr>
            <p:ph idx="1" type="body"/>
          </p:nvPr>
        </p:nvSpPr>
        <p:spPr>
          <a:xfrm>
            <a:off x="457200" y="274638"/>
            <a:ext cx="8240713" cy="5602287"/>
          </a:xfrm>
          <a:prstGeom prst="rect">
            <a:avLst/>
          </a:prstGeom>
          <a:noFill/>
          <a:ln>
            <a:noFill/>
          </a:ln>
        </p:spPr>
        <p:txBody>
          <a:bodyPr anchorCtr="0" anchor="t" bIns="45700" lIns="91425" spcFirstLastPara="1" rIns="91425" wrap="square" tIns="45700"/>
          <a:lstStyle>
            <a:lvl1pPr indent="-431800" lvl="0" marL="457200" marR="0" rtl="0" algn="l">
              <a:spcBef>
                <a:spcPts val="640"/>
              </a:spcBef>
              <a:spcAft>
                <a:spcPts val="0"/>
              </a:spcAft>
              <a:buClr>
                <a:schemeClr val="lt1"/>
              </a:buClr>
              <a:buSzPts val="3200"/>
              <a:buFont typeface="Open Sans Light"/>
              <a:buChar char="•"/>
              <a:defRPr b="0" i="0" sz="3200" u="none" cap="none" strike="noStrike">
                <a:solidFill>
                  <a:schemeClr val="lt1"/>
                </a:solidFill>
                <a:latin typeface="Open Sans Light"/>
                <a:ea typeface="Open Sans Light"/>
                <a:cs typeface="Open Sans Light"/>
                <a:sym typeface="Open Sans Light"/>
              </a:defRPr>
            </a:lvl1pPr>
            <a:lvl2pPr indent="-406400" lvl="1" marL="914400" marR="0" rtl="0" algn="l">
              <a:spcBef>
                <a:spcPts val="560"/>
              </a:spcBef>
              <a:spcAft>
                <a:spcPts val="0"/>
              </a:spcAft>
              <a:buClr>
                <a:schemeClr val="lt1"/>
              </a:buClr>
              <a:buSzPts val="2800"/>
              <a:buFont typeface="Open Sans Light"/>
              <a:buChar char="–"/>
              <a:defRPr b="0" i="0" sz="2800" u="none" cap="none" strike="noStrike">
                <a:solidFill>
                  <a:schemeClr val="lt1"/>
                </a:solidFill>
                <a:latin typeface="Open Sans Light"/>
                <a:ea typeface="Open Sans Light"/>
                <a:cs typeface="Open Sans Light"/>
                <a:sym typeface="Open Sans Light"/>
              </a:defRPr>
            </a:lvl2pPr>
            <a:lvl3pPr indent="-381000" lvl="2" marL="1371600" marR="0" rtl="0" algn="l">
              <a:spcBef>
                <a:spcPts val="480"/>
              </a:spcBef>
              <a:spcAft>
                <a:spcPts val="0"/>
              </a:spcAft>
              <a:buClr>
                <a:schemeClr val="lt1"/>
              </a:buClr>
              <a:buSzPts val="2400"/>
              <a:buFont typeface="Open Sans Light"/>
              <a:buChar char="•"/>
              <a:defRPr b="0" i="0" sz="2400" u="none" cap="none" strike="noStrike">
                <a:solidFill>
                  <a:schemeClr val="lt1"/>
                </a:solidFill>
                <a:latin typeface="Open Sans Light"/>
                <a:ea typeface="Open Sans Light"/>
                <a:cs typeface="Open Sans Light"/>
                <a:sym typeface="Open Sans Light"/>
              </a:defRPr>
            </a:lvl3pPr>
            <a:lvl4pPr indent="-355600" lvl="3" marL="18288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4pPr>
            <a:lvl5pPr indent="-355600" lvl="4" marL="22860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5pPr>
            <a:lvl6pPr indent="-355600" lvl="5" marL="27432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6pPr>
            <a:lvl7pPr indent="-355600" lvl="6" marL="32004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7pPr>
            <a:lvl8pPr indent="-355600" lvl="7" marL="36576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8pPr>
            <a:lvl9pPr indent="-355600" lvl="8" marL="41148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9pPr>
          </a:lstStyle>
          <a:p/>
        </p:txBody>
      </p:sp>
      <p:sp>
        <p:nvSpPr>
          <p:cNvPr id="65" name="Google Shape;65;p13"/>
          <p:cNvSpPr txBox="1"/>
          <p:nvPr>
            <p:ph idx="12" type="sldNum"/>
          </p:nvPr>
        </p:nvSpPr>
        <p:spPr>
          <a:xfrm>
            <a:off x="5076825" y="6165850"/>
            <a:ext cx="1989138" cy="47625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sz="1400">
                <a:solidFill>
                  <a:schemeClr val="lt1"/>
                </a:solidFill>
                <a:latin typeface="Arial"/>
                <a:ea typeface="Arial"/>
                <a:cs typeface="Arial"/>
                <a:sym typeface="Arial"/>
              </a:defRPr>
            </a:lvl1pPr>
            <a:lvl2pPr indent="0" lvl="1" marL="0" marR="0" rtl="0" algn="r">
              <a:spcBef>
                <a:spcPts val="0"/>
              </a:spcBef>
              <a:spcAft>
                <a:spcPts val="0"/>
              </a:spcAft>
              <a:buNone/>
              <a:defRPr sz="1400">
                <a:solidFill>
                  <a:schemeClr val="lt1"/>
                </a:solidFill>
                <a:latin typeface="Arial"/>
                <a:ea typeface="Arial"/>
                <a:cs typeface="Arial"/>
                <a:sym typeface="Arial"/>
              </a:defRPr>
            </a:lvl2pPr>
            <a:lvl3pPr indent="0" lvl="2" marL="0" marR="0" rtl="0" algn="r">
              <a:spcBef>
                <a:spcPts val="0"/>
              </a:spcBef>
              <a:spcAft>
                <a:spcPts val="0"/>
              </a:spcAft>
              <a:buNone/>
              <a:defRPr sz="1400">
                <a:solidFill>
                  <a:schemeClr val="lt1"/>
                </a:solidFill>
                <a:latin typeface="Arial"/>
                <a:ea typeface="Arial"/>
                <a:cs typeface="Arial"/>
                <a:sym typeface="Arial"/>
              </a:defRPr>
            </a:lvl3pPr>
            <a:lvl4pPr indent="0" lvl="3" marL="0" marR="0" rtl="0" algn="r">
              <a:spcBef>
                <a:spcPts val="0"/>
              </a:spcBef>
              <a:spcAft>
                <a:spcPts val="0"/>
              </a:spcAft>
              <a:buNone/>
              <a:defRPr sz="1400">
                <a:solidFill>
                  <a:schemeClr val="lt1"/>
                </a:solidFill>
                <a:latin typeface="Arial"/>
                <a:ea typeface="Arial"/>
                <a:cs typeface="Arial"/>
                <a:sym typeface="Arial"/>
              </a:defRPr>
            </a:lvl4pPr>
            <a:lvl5pPr indent="0" lvl="4" marL="0" marR="0" rtl="0" algn="r">
              <a:spcBef>
                <a:spcPts val="0"/>
              </a:spcBef>
              <a:spcAft>
                <a:spcPts val="0"/>
              </a:spcAft>
              <a:buNone/>
              <a:defRPr sz="1400">
                <a:solidFill>
                  <a:schemeClr val="lt1"/>
                </a:solidFill>
                <a:latin typeface="Arial"/>
                <a:ea typeface="Arial"/>
                <a:cs typeface="Arial"/>
                <a:sym typeface="Arial"/>
              </a:defRPr>
            </a:lvl5pPr>
            <a:lvl6pPr indent="0" lvl="5" marL="0" marR="0" rtl="0" algn="r">
              <a:spcBef>
                <a:spcPts val="0"/>
              </a:spcBef>
              <a:spcAft>
                <a:spcPts val="0"/>
              </a:spcAft>
              <a:buNone/>
              <a:defRPr sz="1400">
                <a:solidFill>
                  <a:schemeClr val="lt1"/>
                </a:solidFill>
                <a:latin typeface="Arial"/>
                <a:ea typeface="Arial"/>
                <a:cs typeface="Arial"/>
                <a:sym typeface="Arial"/>
              </a:defRPr>
            </a:lvl6pPr>
            <a:lvl7pPr indent="0" lvl="6" marL="0" marR="0" rtl="0" algn="r">
              <a:spcBef>
                <a:spcPts val="0"/>
              </a:spcBef>
              <a:spcAft>
                <a:spcPts val="0"/>
              </a:spcAft>
              <a:buNone/>
              <a:defRPr sz="1400">
                <a:solidFill>
                  <a:schemeClr val="lt1"/>
                </a:solidFill>
                <a:latin typeface="Arial"/>
                <a:ea typeface="Arial"/>
                <a:cs typeface="Arial"/>
                <a:sym typeface="Arial"/>
              </a:defRPr>
            </a:lvl7pPr>
            <a:lvl8pPr indent="0" lvl="7" marL="0" marR="0" rtl="0" algn="r">
              <a:spcBef>
                <a:spcPts val="0"/>
              </a:spcBef>
              <a:spcAft>
                <a:spcPts val="0"/>
              </a:spcAft>
              <a:buNone/>
              <a:defRPr sz="1400">
                <a:solidFill>
                  <a:schemeClr val="lt1"/>
                </a:solidFill>
                <a:latin typeface="Arial"/>
                <a:ea typeface="Arial"/>
                <a:cs typeface="Arial"/>
                <a:sym typeface="Arial"/>
              </a:defRPr>
            </a:lvl8pPr>
            <a:lvl9pPr indent="0" lvl="8" marL="0" marR="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0" name="Shape 20"/>
        <p:cNvGrpSpPr/>
        <p:nvPr/>
      </p:nvGrpSpPr>
      <p:grpSpPr>
        <a:xfrm>
          <a:off x="0" y="0"/>
          <a:ext cx="0" cy="0"/>
          <a:chOff x="0" y="0"/>
          <a:chExt cx="0" cy="0"/>
        </a:xfrm>
      </p:grpSpPr>
      <p:sp>
        <p:nvSpPr>
          <p:cNvPr id="21" name="Google Shape;21;p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1pPr>
            <a:lvl2pPr lvl="1"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2pPr>
            <a:lvl3pPr lvl="2"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3pPr>
            <a:lvl4pPr lvl="3"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4pPr>
            <a:lvl5pPr lvl="4"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5pPr>
            <a:lvl6pPr lvl="5"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6pPr>
            <a:lvl7pPr lvl="6"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7pPr>
            <a:lvl8pPr lvl="7"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8pPr>
            <a:lvl9pPr lvl="8"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9pPr>
          </a:lstStyle>
          <a:p/>
        </p:txBody>
      </p:sp>
      <p:sp>
        <p:nvSpPr>
          <p:cNvPr id="22" name="Google Shape;22;p3"/>
          <p:cNvSpPr txBox="1"/>
          <p:nvPr>
            <p:ph idx="1" type="body"/>
          </p:nvPr>
        </p:nvSpPr>
        <p:spPr>
          <a:xfrm>
            <a:off x="468313" y="1844675"/>
            <a:ext cx="8229600" cy="4032250"/>
          </a:xfrm>
          <a:prstGeom prst="rect">
            <a:avLst/>
          </a:prstGeom>
          <a:noFill/>
          <a:ln>
            <a:noFill/>
          </a:ln>
        </p:spPr>
        <p:txBody>
          <a:bodyPr anchorCtr="0" anchor="t" bIns="45700" lIns="91425" spcFirstLastPara="1" rIns="91425" wrap="square" tIns="45700"/>
          <a:lstStyle>
            <a:lvl1pPr indent="-431800" lvl="0" marL="457200" marR="0" rtl="0" algn="l">
              <a:spcBef>
                <a:spcPts val="640"/>
              </a:spcBef>
              <a:spcAft>
                <a:spcPts val="0"/>
              </a:spcAft>
              <a:buClr>
                <a:schemeClr val="lt1"/>
              </a:buClr>
              <a:buSzPts val="3200"/>
              <a:buFont typeface="Open Sans Light"/>
              <a:buChar char="•"/>
              <a:defRPr b="0" i="0" sz="3200" u="none" cap="none" strike="noStrike">
                <a:solidFill>
                  <a:schemeClr val="lt1"/>
                </a:solidFill>
                <a:latin typeface="Open Sans Light"/>
                <a:ea typeface="Open Sans Light"/>
                <a:cs typeface="Open Sans Light"/>
                <a:sym typeface="Open Sans Light"/>
              </a:defRPr>
            </a:lvl1pPr>
            <a:lvl2pPr indent="-406400" lvl="1" marL="914400" marR="0" rtl="0" algn="l">
              <a:spcBef>
                <a:spcPts val="560"/>
              </a:spcBef>
              <a:spcAft>
                <a:spcPts val="0"/>
              </a:spcAft>
              <a:buClr>
                <a:schemeClr val="lt1"/>
              </a:buClr>
              <a:buSzPts val="2800"/>
              <a:buFont typeface="Open Sans Light"/>
              <a:buChar char="–"/>
              <a:defRPr b="0" i="0" sz="2800" u="none" cap="none" strike="noStrike">
                <a:solidFill>
                  <a:schemeClr val="lt1"/>
                </a:solidFill>
                <a:latin typeface="Open Sans Light"/>
                <a:ea typeface="Open Sans Light"/>
                <a:cs typeface="Open Sans Light"/>
                <a:sym typeface="Open Sans Light"/>
              </a:defRPr>
            </a:lvl2pPr>
            <a:lvl3pPr indent="-381000" lvl="2" marL="1371600" marR="0" rtl="0" algn="l">
              <a:spcBef>
                <a:spcPts val="480"/>
              </a:spcBef>
              <a:spcAft>
                <a:spcPts val="0"/>
              </a:spcAft>
              <a:buClr>
                <a:schemeClr val="lt1"/>
              </a:buClr>
              <a:buSzPts val="2400"/>
              <a:buFont typeface="Open Sans Light"/>
              <a:buChar char="•"/>
              <a:defRPr b="0" i="0" sz="2400" u="none" cap="none" strike="noStrike">
                <a:solidFill>
                  <a:schemeClr val="lt1"/>
                </a:solidFill>
                <a:latin typeface="Open Sans Light"/>
                <a:ea typeface="Open Sans Light"/>
                <a:cs typeface="Open Sans Light"/>
                <a:sym typeface="Open Sans Light"/>
              </a:defRPr>
            </a:lvl3pPr>
            <a:lvl4pPr indent="-355600" lvl="3" marL="18288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4pPr>
            <a:lvl5pPr indent="-355600" lvl="4" marL="22860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5pPr>
            <a:lvl6pPr indent="-355600" lvl="5" marL="27432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6pPr>
            <a:lvl7pPr indent="-355600" lvl="6" marL="32004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7pPr>
            <a:lvl8pPr indent="-355600" lvl="7" marL="36576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8pPr>
            <a:lvl9pPr indent="-355600" lvl="8" marL="41148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9pPr>
          </a:lstStyle>
          <a:p/>
        </p:txBody>
      </p:sp>
      <p:sp>
        <p:nvSpPr>
          <p:cNvPr id="23" name="Google Shape;23;p3"/>
          <p:cNvSpPr txBox="1"/>
          <p:nvPr>
            <p:ph idx="12" type="sldNum"/>
          </p:nvPr>
        </p:nvSpPr>
        <p:spPr>
          <a:xfrm>
            <a:off x="5076825" y="6165850"/>
            <a:ext cx="1989138" cy="47625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lt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lt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lt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lt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lt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lt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lt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lt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4" name="Shape 24"/>
        <p:cNvGrpSpPr/>
        <p:nvPr/>
      </p:nvGrpSpPr>
      <p:grpSpPr>
        <a:xfrm>
          <a:off x="0" y="0"/>
          <a:ext cx="0" cy="0"/>
          <a:chOff x="0" y="0"/>
          <a:chExt cx="0" cy="0"/>
        </a:xfrm>
      </p:grpSpPr>
      <p:sp>
        <p:nvSpPr>
          <p:cNvPr id="25" name="Google Shape;25;p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1" i="0" sz="4000" u="none" cap="none" strike="noStrike">
                <a:solidFill>
                  <a:schemeClr val="lt2"/>
                </a:solidFill>
                <a:latin typeface="Open Sans"/>
                <a:ea typeface="Open Sans"/>
                <a:cs typeface="Open Sans"/>
                <a:sym typeface="Open Sans"/>
              </a:defRPr>
            </a:lvl1pPr>
            <a:lvl2pPr lvl="1"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2pPr>
            <a:lvl3pPr lvl="2"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3pPr>
            <a:lvl4pPr lvl="3"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4pPr>
            <a:lvl5pPr lvl="4"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5pPr>
            <a:lvl6pPr lvl="5"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6pPr>
            <a:lvl7pPr lvl="6"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7pPr>
            <a:lvl8pPr lvl="7"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8pPr>
            <a:lvl9pPr lvl="8"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9pPr>
          </a:lstStyle>
          <a:p/>
        </p:txBody>
      </p:sp>
      <p:sp>
        <p:nvSpPr>
          <p:cNvPr id="26" name="Google Shape;26;p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lstStyle>
            <a:lvl1pPr indent="-228600" lvl="0" marL="457200" marR="0" rtl="0" algn="l">
              <a:spcBef>
                <a:spcPts val="400"/>
              </a:spcBef>
              <a:spcAft>
                <a:spcPts val="0"/>
              </a:spcAft>
              <a:buClr>
                <a:schemeClr val="lt1"/>
              </a:buClr>
              <a:buSzPts val="2000"/>
              <a:buFont typeface="Open Sans Light"/>
              <a:buNone/>
              <a:defRPr b="0" i="0" sz="2000" u="none" cap="none" strike="noStrike">
                <a:solidFill>
                  <a:schemeClr val="lt1"/>
                </a:solidFill>
                <a:latin typeface="Open Sans Light"/>
                <a:ea typeface="Open Sans Light"/>
                <a:cs typeface="Open Sans Light"/>
                <a:sym typeface="Open Sans Light"/>
              </a:defRPr>
            </a:lvl1pPr>
            <a:lvl2pPr indent="-228600" lvl="1" marL="914400" marR="0" rtl="0" algn="l">
              <a:spcBef>
                <a:spcPts val="360"/>
              </a:spcBef>
              <a:spcAft>
                <a:spcPts val="0"/>
              </a:spcAft>
              <a:buClr>
                <a:schemeClr val="lt1"/>
              </a:buClr>
              <a:buSzPts val="1800"/>
              <a:buFont typeface="Open Sans Light"/>
              <a:buNone/>
              <a:defRPr b="0" i="0" sz="1800" u="none" cap="none" strike="noStrike">
                <a:solidFill>
                  <a:schemeClr val="lt1"/>
                </a:solidFill>
                <a:latin typeface="Open Sans Light"/>
                <a:ea typeface="Open Sans Light"/>
                <a:cs typeface="Open Sans Light"/>
                <a:sym typeface="Open Sans Light"/>
              </a:defRPr>
            </a:lvl2pPr>
            <a:lvl3pPr indent="-228600" lvl="2" marL="1371600" marR="0" rtl="0" algn="l">
              <a:spcBef>
                <a:spcPts val="320"/>
              </a:spcBef>
              <a:spcAft>
                <a:spcPts val="0"/>
              </a:spcAft>
              <a:buClr>
                <a:schemeClr val="lt1"/>
              </a:buClr>
              <a:buSzPts val="1600"/>
              <a:buFont typeface="Open Sans Light"/>
              <a:buNone/>
              <a:defRPr b="0" i="0" sz="1600" u="none" cap="none" strike="noStrike">
                <a:solidFill>
                  <a:schemeClr val="lt1"/>
                </a:solidFill>
                <a:latin typeface="Open Sans Light"/>
                <a:ea typeface="Open Sans Light"/>
                <a:cs typeface="Open Sans Light"/>
                <a:sym typeface="Open Sans Light"/>
              </a:defRPr>
            </a:lvl3pPr>
            <a:lvl4pPr indent="-228600" lvl="3" marL="1828800" marR="0" rtl="0" algn="l">
              <a:spcBef>
                <a:spcPts val="280"/>
              </a:spcBef>
              <a:spcAft>
                <a:spcPts val="0"/>
              </a:spcAft>
              <a:buClr>
                <a:schemeClr val="lt1"/>
              </a:buClr>
              <a:buSzPts val="1400"/>
              <a:buFont typeface="Open Sans Light"/>
              <a:buNone/>
              <a:defRPr b="0" i="0" sz="1400" u="none" cap="none" strike="noStrike">
                <a:solidFill>
                  <a:schemeClr val="lt1"/>
                </a:solidFill>
                <a:latin typeface="Open Sans Light"/>
                <a:ea typeface="Open Sans Light"/>
                <a:cs typeface="Open Sans Light"/>
                <a:sym typeface="Open Sans Light"/>
              </a:defRPr>
            </a:lvl4pPr>
            <a:lvl5pPr indent="-228600" lvl="4" marL="2286000" marR="0" rtl="0" algn="l">
              <a:spcBef>
                <a:spcPts val="280"/>
              </a:spcBef>
              <a:spcAft>
                <a:spcPts val="0"/>
              </a:spcAft>
              <a:buClr>
                <a:schemeClr val="lt1"/>
              </a:buClr>
              <a:buSzPts val="1400"/>
              <a:buFont typeface="Open Sans Light"/>
              <a:buNone/>
              <a:defRPr b="0" i="0" sz="1400" u="none" cap="none" strike="noStrike">
                <a:solidFill>
                  <a:schemeClr val="lt1"/>
                </a:solidFill>
                <a:latin typeface="Open Sans Light"/>
                <a:ea typeface="Open Sans Light"/>
                <a:cs typeface="Open Sans Light"/>
                <a:sym typeface="Open Sans Light"/>
              </a:defRPr>
            </a:lvl5pPr>
            <a:lvl6pPr indent="-228600" lvl="5" marL="2743200" marR="0" rtl="0" algn="l">
              <a:spcBef>
                <a:spcPts val="280"/>
              </a:spcBef>
              <a:spcAft>
                <a:spcPts val="0"/>
              </a:spcAft>
              <a:buClr>
                <a:schemeClr val="lt1"/>
              </a:buClr>
              <a:buSzPts val="1400"/>
              <a:buFont typeface="Open Sans Light"/>
              <a:buNone/>
              <a:defRPr b="0" i="0" sz="1400" u="none" cap="none" strike="noStrike">
                <a:solidFill>
                  <a:schemeClr val="lt1"/>
                </a:solidFill>
                <a:latin typeface="Open Sans Light"/>
                <a:ea typeface="Open Sans Light"/>
                <a:cs typeface="Open Sans Light"/>
                <a:sym typeface="Open Sans Light"/>
              </a:defRPr>
            </a:lvl6pPr>
            <a:lvl7pPr indent="-228600" lvl="6" marL="3200400" marR="0" rtl="0" algn="l">
              <a:spcBef>
                <a:spcPts val="280"/>
              </a:spcBef>
              <a:spcAft>
                <a:spcPts val="0"/>
              </a:spcAft>
              <a:buClr>
                <a:schemeClr val="lt1"/>
              </a:buClr>
              <a:buSzPts val="1400"/>
              <a:buFont typeface="Open Sans Light"/>
              <a:buNone/>
              <a:defRPr b="0" i="0" sz="1400" u="none" cap="none" strike="noStrike">
                <a:solidFill>
                  <a:schemeClr val="lt1"/>
                </a:solidFill>
                <a:latin typeface="Open Sans Light"/>
                <a:ea typeface="Open Sans Light"/>
                <a:cs typeface="Open Sans Light"/>
                <a:sym typeface="Open Sans Light"/>
              </a:defRPr>
            </a:lvl7pPr>
            <a:lvl8pPr indent="-228600" lvl="7" marL="3657600" marR="0" rtl="0" algn="l">
              <a:spcBef>
                <a:spcPts val="280"/>
              </a:spcBef>
              <a:spcAft>
                <a:spcPts val="0"/>
              </a:spcAft>
              <a:buClr>
                <a:schemeClr val="lt1"/>
              </a:buClr>
              <a:buSzPts val="1400"/>
              <a:buFont typeface="Open Sans Light"/>
              <a:buNone/>
              <a:defRPr b="0" i="0" sz="1400" u="none" cap="none" strike="noStrike">
                <a:solidFill>
                  <a:schemeClr val="lt1"/>
                </a:solidFill>
                <a:latin typeface="Open Sans Light"/>
                <a:ea typeface="Open Sans Light"/>
                <a:cs typeface="Open Sans Light"/>
                <a:sym typeface="Open Sans Light"/>
              </a:defRPr>
            </a:lvl8pPr>
            <a:lvl9pPr indent="-228600" lvl="8" marL="4114800" marR="0" rtl="0" algn="l">
              <a:spcBef>
                <a:spcPts val="280"/>
              </a:spcBef>
              <a:spcAft>
                <a:spcPts val="0"/>
              </a:spcAft>
              <a:buClr>
                <a:schemeClr val="lt1"/>
              </a:buClr>
              <a:buSzPts val="1400"/>
              <a:buFont typeface="Open Sans Light"/>
              <a:buNone/>
              <a:defRPr b="0" i="0" sz="1400" u="none" cap="none" strike="noStrike">
                <a:solidFill>
                  <a:schemeClr val="lt1"/>
                </a:solidFill>
                <a:latin typeface="Open Sans Light"/>
                <a:ea typeface="Open Sans Light"/>
                <a:cs typeface="Open Sans Light"/>
                <a:sym typeface="Open Sans Light"/>
              </a:defRPr>
            </a:lvl9pPr>
          </a:lstStyle>
          <a:p/>
        </p:txBody>
      </p:sp>
      <p:sp>
        <p:nvSpPr>
          <p:cNvPr id="27" name="Google Shape;27;p4"/>
          <p:cNvSpPr txBox="1"/>
          <p:nvPr>
            <p:ph idx="12" type="sldNum"/>
          </p:nvPr>
        </p:nvSpPr>
        <p:spPr>
          <a:xfrm>
            <a:off x="5076825" y="6165850"/>
            <a:ext cx="1989138" cy="47625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sz="1400">
                <a:solidFill>
                  <a:schemeClr val="lt1"/>
                </a:solidFill>
                <a:latin typeface="Arial"/>
                <a:ea typeface="Arial"/>
                <a:cs typeface="Arial"/>
                <a:sym typeface="Arial"/>
              </a:defRPr>
            </a:lvl1pPr>
            <a:lvl2pPr indent="0" lvl="1" marL="0" marR="0" rtl="0" algn="r">
              <a:spcBef>
                <a:spcPts val="0"/>
              </a:spcBef>
              <a:spcAft>
                <a:spcPts val="0"/>
              </a:spcAft>
              <a:buNone/>
              <a:defRPr sz="1400">
                <a:solidFill>
                  <a:schemeClr val="lt1"/>
                </a:solidFill>
                <a:latin typeface="Arial"/>
                <a:ea typeface="Arial"/>
                <a:cs typeface="Arial"/>
                <a:sym typeface="Arial"/>
              </a:defRPr>
            </a:lvl2pPr>
            <a:lvl3pPr indent="0" lvl="2" marL="0" marR="0" rtl="0" algn="r">
              <a:spcBef>
                <a:spcPts val="0"/>
              </a:spcBef>
              <a:spcAft>
                <a:spcPts val="0"/>
              </a:spcAft>
              <a:buNone/>
              <a:defRPr sz="1400">
                <a:solidFill>
                  <a:schemeClr val="lt1"/>
                </a:solidFill>
                <a:latin typeface="Arial"/>
                <a:ea typeface="Arial"/>
                <a:cs typeface="Arial"/>
                <a:sym typeface="Arial"/>
              </a:defRPr>
            </a:lvl3pPr>
            <a:lvl4pPr indent="0" lvl="3" marL="0" marR="0" rtl="0" algn="r">
              <a:spcBef>
                <a:spcPts val="0"/>
              </a:spcBef>
              <a:spcAft>
                <a:spcPts val="0"/>
              </a:spcAft>
              <a:buNone/>
              <a:defRPr sz="1400">
                <a:solidFill>
                  <a:schemeClr val="lt1"/>
                </a:solidFill>
                <a:latin typeface="Arial"/>
                <a:ea typeface="Arial"/>
                <a:cs typeface="Arial"/>
                <a:sym typeface="Arial"/>
              </a:defRPr>
            </a:lvl4pPr>
            <a:lvl5pPr indent="0" lvl="4" marL="0" marR="0" rtl="0" algn="r">
              <a:spcBef>
                <a:spcPts val="0"/>
              </a:spcBef>
              <a:spcAft>
                <a:spcPts val="0"/>
              </a:spcAft>
              <a:buNone/>
              <a:defRPr sz="1400">
                <a:solidFill>
                  <a:schemeClr val="lt1"/>
                </a:solidFill>
                <a:latin typeface="Arial"/>
                <a:ea typeface="Arial"/>
                <a:cs typeface="Arial"/>
                <a:sym typeface="Arial"/>
              </a:defRPr>
            </a:lvl5pPr>
            <a:lvl6pPr indent="0" lvl="5" marL="0" marR="0" rtl="0" algn="r">
              <a:spcBef>
                <a:spcPts val="0"/>
              </a:spcBef>
              <a:spcAft>
                <a:spcPts val="0"/>
              </a:spcAft>
              <a:buNone/>
              <a:defRPr sz="1400">
                <a:solidFill>
                  <a:schemeClr val="lt1"/>
                </a:solidFill>
                <a:latin typeface="Arial"/>
                <a:ea typeface="Arial"/>
                <a:cs typeface="Arial"/>
                <a:sym typeface="Arial"/>
              </a:defRPr>
            </a:lvl6pPr>
            <a:lvl7pPr indent="0" lvl="6" marL="0" marR="0" rtl="0" algn="r">
              <a:spcBef>
                <a:spcPts val="0"/>
              </a:spcBef>
              <a:spcAft>
                <a:spcPts val="0"/>
              </a:spcAft>
              <a:buNone/>
              <a:defRPr sz="1400">
                <a:solidFill>
                  <a:schemeClr val="lt1"/>
                </a:solidFill>
                <a:latin typeface="Arial"/>
                <a:ea typeface="Arial"/>
                <a:cs typeface="Arial"/>
                <a:sym typeface="Arial"/>
              </a:defRPr>
            </a:lvl7pPr>
            <a:lvl8pPr indent="0" lvl="7" marL="0" marR="0" rtl="0" algn="r">
              <a:spcBef>
                <a:spcPts val="0"/>
              </a:spcBef>
              <a:spcAft>
                <a:spcPts val="0"/>
              </a:spcAft>
              <a:buNone/>
              <a:defRPr sz="1400">
                <a:solidFill>
                  <a:schemeClr val="lt1"/>
                </a:solidFill>
                <a:latin typeface="Arial"/>
                <a:ea typeface="Arial"/>
                <a:cs typeface="Arial"/>
                <a:sym typeface="Arial"/>
              </a:defRPr>
            </a:lvl8pPr>
            <a:lvl9pPr indent="0" lvl="8" marL="0" marR="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8" name="Shape 28"/>
        <p:cNvGrpSpPr/>
        <p:nvPr/>
      </p:nvGrpSpPr>
      <p:grpSpPr>
        <a:xfrm>
          <a:off x="0" y="0"/>
          <a:ext cx="0" cy="0"/>
          <a:chOff x="0" y="0"/>
          <a:chExt cx="0" cy="0"/>
        </a:xfrm>
      </p:grpSpPr>
      <p:sp>
        <p:nvSpPr>
          <p:cNvPr id="29" name="Google Shape;29;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1pPr>
            <a:lvl2pPr lvl="1"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2pPr>
            <a:lvl3pPr lvl="2"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3pPr>
            <a:lvl4pPr lvl="3"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4pPr>
            <a:lvl5pPr lvl="4"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5pPr>
            <a:lvl6pPr lvl="5"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6pPr>
            <a:lvl7pPr lvl="6"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7pPr>
            <a:lvl8pPr lvl="7"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8pPr>
            <a:lvl9pPr lvl="8"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9pPr>
          </a:lstStyle>
          <a:p/>
        </p:txBody>
      </p:sp>
      <p:sp>
        <p:nvSpPr>
          <p:cNvPr id="30" name="Google Shape;30;p5"/>
          <p:cNvSpPr txBox="1"/>
          <p:nvPr>
            <p:ph idx="1" type="body"/>
          </p:nvPr>
        </p:nvSpPr>
        <p:spPr>
          <a:xfrm>
            <a:off x="468313" y="1844675"/>
            <a:ext cx="4038600" cy="4032250"/>
          </a:xfrm>
          <a:prstGeom prst="rect">
            <a:avLst/>
          </a:prstGeom>
          <a:noFill/>
          <a:ln>
            <a:noFill/>
          </a:ln>
        </p:spPr>
        <p:txBody>
          <a:bodyPr anchorCtr="0" anchor="t" bIns="45700" lIns="91425" spcFirstLastPara="1" rIns="91425" wrap="square" tIns="45700"/>
          <a:lstStyle>
            <a:lvl1pPr indent="-406400" lvl="0" marL="457200" marR="0" rtl="0" algn="l">
              <a:spcBef>
                <a:spcPts val="560"/>
              </a:spcBef>
              <a:spcAft>
                <a:spcPts val="0"/>
              </a:spcAft>
              <a:buClr>
                <a:schemeClr val="lt1"/>
              </a:buClr>
              <a:buSzPts val="2800"/>
              <a:buFont typeface="Open Sans Light"/>
              <a:buChar char="•"/>
              <a:defRPr b="0" i="0" sz="2800" u="none" cap="none" strike="noStrike">
                <a:solidFill>
                  <a:schemeClr val="lt1"/>
                </a:solidFill>
                <a:latin typeface="Open Sans Light"/>
                <a:ea typeface="Open Sans Light"/>
                <a:cs typeface="Open Sans Light"/>
                <a:sym typeface="Open Sans Light"/>
              </a:defRPr>
            </a:lvl1pPr>
            <a:lvl2pPr indent="-381000" lvl="1" marL="914400" marR="0" rtl="0" algn="l">
              <a:spcBef>
                <a:spcPts val="480"/>
              </a:spcBef>
              <a:spcAft>
                <a:spcPts val="0"/>
              </a:spcAft>
              <a:buClr>
                <a:schemeClr val="lt1"/>
              </a:buClr>
              <a:buSzPts val="2400"/>
              <a:buFont typeface="Open Sans Light"/>
              <a:buChar char="–"/>
              <a:defRPr b="0" i="0" sz="2400" u="none" cap="none" strike="noStrike">
                <a:solidFill>
                  <a:schemeClr val="lt1"/>
                </a:solidFill>
                <a:latin typeface="Open Sans Light"/>
                <a:ea typeface="Open Sans Light"/>
                <a:cs typeface="Open Sans Light"/>
                <a:sym typeface="Open Sans Light"/>
              </a:defRPr>
            </a:lvl2pPr>
            <a:lvl3pPr indent="-355600" lvl="2" marL="13716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3pPr>
            <a:lvl4pPr indent="-342900" lvl="3" marL="1828800" marR="0" rtl="0" algn="l">
              <a:spcBef>
                <a:spcPts val="360"/>
              </a:spcBef>
              <a:spcAft>
                <a:spcPts val="0"/>
              </a:spcAft>
              <a:buClr>
                <a:schemeClr val="lt1"/>
              </a:buClr>
              <a:buSzPts val="1800"/>
              <a:buFont typeface="Open Sans Light"/>
              <a:buChar char="–"/>
              <a:defRPr b="0" i="0" sz="1800" u="none" cap="none" strike="noStrike">
                <a:solidFill>
                  <a:schemeClr val="lt1"/>
                </a:solidFill>
                <a:latin typeface="Open Sans Light"/>
                <a:ea typeface="Open Sans Light"/>
                <a:cs typeface="Open Sans Light"/>
                <a:sym typeface="Open Sans Light"/>
              </a:defRPr>
            </a:lvl4pPr>
            <a:lvl5pPr indent="-342900" lvl="4" marL="2286000" marR="0" rtl="0" algn="l">
              <a:spcBef>
                <a:spcPts val="360"/>
              </a:spcBef>
              <a:spcAft>
                <a:spcPts val="0"/>
              </a:spcAft>
              <a:buClr>
                <a:schemeClr val="lt1"/>
              </a:buClr>
              <a:buSzPts val="1800"/>
              <a:buFont typeface="Open Sans Light"/>
              <a:buChar char="»"/>
              <a:defRPr b="0" i="0" sz="1800" u="none" cap="none" strike="noStrike">
                <a:solidFill>
                  <a:schemeClr val="lt1"/>
                </a:solidFill>
                <a:latin typeface="Open Sans Light"/>
                <a:ea typeface="Open Sans Light"/>
                <a:cs typeface="Open Sans Light"/>
                <a:sym typeface="Open Sans Light"/>
              </a:defRPr>
            </a:lvl5pPr>
            <a:lvl6pPr indent="-342900" lvl="5" marL="2743200" marR="0" rtl="0" algn="l">
              <a:spcBef>
                <a:spcPts val="360"/>
              </a:spcBef>
              <a:spcAft>
                <a:spcPts val="0"/>
              </a:spcAft>
              <a:buClr>
                <a:schemeClr val="lt1"/>
              </a:buClr>
              <a:buSzPts val="1800"/>
              <a:buFont typeface="Open Sans Light"/>
              <a:buChar char="»"/>
              <a:defRPr b="0" i="0" sz="1800" u="none" cap="none" strike="noStrike">
                <a:solidFill>
                  <a:schemeClr val="lt1"/>
                </a:solidFill>
                <a:latin typeface="Open Sans Light"/>
                <a:ea typeface="Open Sans Light"/>
                <a:cs typeface="Open Sans Light"/>
                <a:sym typeface="Open Sans Light"/>
              </a:defRPr>
            </a:lvl6pPr>
            <a:lvl7pPr indent="-342900" lvl="6" marL="3200400" marR="0" rtl="0" algn="l">
              <a:spcBef>
                <a:spcPts val="360"/>
              </a:spcBef>
              <a:spcAft>
                <a:spcPts val="0"/>
              </a:spcAft>
              <a:buClr>
                <a:schemeClr val="lt1"/>
              </a:buClr>
              <a:buSzPts val="1800"/>
              <a:buFont typeface="Open Sans Light"/>
              <a:buChar char="»"/>
              <a:defRPr b="0" i="0" sz="1800" u="none" cap="none" strike="noStrike">
                <a:solidFill>
                  <a:schemeClr val="lt1"/>
                </a:solidFill>
                <a:latin typeface="Open Sans Light"/>
                <a:ea typeface="Open Sans Light"/>
                <a:cs typeface="Open Sans Light"/>
                <a:sym typeface="Open Sans Light"/>
              </a:defRPr>
            </a:lvl7pPr>
            <a:lvl8pPr indent="-342900" lvl="7" marL="3657600" marR="0" rtl="0" algn="l">
              <a:spcBef>
                <a:spcPts val="360"/>
              </a:spcBef>
              <a:spcAft>
                <a:spcPts val="0"/>
              </a:spcAft>
              <a:buClr>
                <a:schemeClr val="lt1"/>
              </a:buClr>
              <a:buSzPts val="1800"/>
              <a:buFont typeface="Open Sans Light"/>
              <a:buChar char="»"/>
              <a:defRPr b="0" i="0" sz="1800" u="none" cap="none" strike="noStrike">
                <a:solidFill>
                  <a:schemeClr val="lt1"/>
                </a:solidFill>
                <a:latin typeface="Open Sans Light"/>
                <a:ea typeface="Open Sans Light"/>
                <a:cs typeface="Open Sans Light"/>
                <a:sym typeface="Open Sans Light"/>
              </a:defRPr>
            </a:lvl8pPr>
            <a:lvl9pPr indent="-342900" lvl="8" marL="4114800" marR="0" rtl="0" algn="l">
              <a:spcBef>
                <a:spcPts val="360"/>
              </a:spcBef>
              <a:spcAft>
                <a:spcPts val="0"/>
              </a:spcAft>
              <a:buClr>
                <a:schemeClr val="lt1"/>
              </a:buClr>
              <a:buSzPts val="1800"/>
              <a:buFont typeface="Open Sans Light"/>
              <a:buChar char="»"/>
              <a:defRPr b="0" i="0" sz="1800" u="none" cap="none" strike="noStrike">
                <a:solidFill>
                  <a:schemeClr val="lt1"/>
                </a:solidFill>
                <a:latin typeface="Open Sans Light"/>
                <a:ea typeface="Open Sans Light"/>
                <a:cs typeface="Open Sans Light"/>
                <a:sym typeface="Open Sans Light"/>
              </a:defRPr>
            </a:lvl9pPr>
          </a:lstStyle>
          <a:p/>
        </p:txBody>
      </p:sp>
      <p:sp>
        <p:nvSpPr>
          <p:cNvPr id="31" name="Google Shape;31;p5"/>
          <p:cNvSpPr txBox="1"/>
          <p:nvPr>
            <p:ph idx="2" type="body"/>
          </p:nvPr>
        </p:nvSpPr>
        <p:spPr>
          <a:xfrm>
            <a:off x="4659313" y="1844675"/>
            <a:ext cx="4038600" cy="4032250"/>
          </a:xfrm>
          <a:prstGeom prst="rect">
            <a:avLst/>
          </a:prstGeom>
          <a:noFill/>
          <a:ln>
            <a:noFill/>
          </a:ln>
        </p:spPr>
        <p:txBody>
          <a:bodyPr anchorCtr="0" anchor="t" bIns="45700" lIns="91425" spcFirstLastPara="1" rIns="91425" wrap="square" tIns="45700"/>
          <a:lstStyle>
            <a:lvl1pPr indent="-406400" lvl="0" marL="457200" marR="0" rtl="0" algn="l">
              <a:spcBef>
                <a:spcPts val="560"/>
              </a:spcBef>
              <a:spcAft>
                <a:spcPts val="0"/>
              </a:spcAft>
              <a:buClr>
                <a:schemeClr val="lt1"/>
              </a:buClr>
              <a:buSzPts val="2800"/>
              <a:buFont typeface="Open Sans Light"/>
              <a:buChar char="•"/>
              <a:defRPr b="0" i="0" sz="2800" u="none" cap="none" strike="noStrike">
                <a:solidFill>
                  <a:schemeClr val="lt1"/>
                </a:solidFill>
                <a:latin typeface="Open Sans Light"/>
                <a:ea typeface="Open Sans Light"/>
                <a:cs typeface="Open Sans Light"/>
                <a:sym typeface="Open Sans Light"/>
              </a:defRPr>
            </a:lvl1pPr>
            <a:lvl2pPr indent="-381000" lvl="1" marL="914400" marR="0" rtl="0" algn="l">
              <a:spcBef>
                <a:spcPts val="480"/>
              </a:spcBef>
              <a:spcAft>
                <a:spcPts val="0"/>
              </a:spcAft>
              <a:buClr>
                <a:schemeClr val="lt1"/>
              </a:buClr>
              <a:buSzPts val="2400"/>
              <a:buFont typeface="Open Sans Light"/>
              <a:buChar char="–"/>
              <a:defRPr b="0" i="0" sz="2400" u="none" cap="none" strike="noStrike">
                <a:solidFill>
                  <a:schemeClr val="lt1"/>
                </a:solidFill>
                <a:latin typeface="Open Sans Light"/>
                <a:ea typeface="Open Sans Light"/>
                <a:cs typeface="Open Sans Light"/>
                <a:sym typeface="Open Sans Light"/>
              </a:defRPr>
            </a:lvl2pPr>
            <a:lvl3pPr indent="-355600" lvl="2" marL="13716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3pPr>
            <a:lvl4pPr indent="-342900" lvl="3" marL="1828800" marR="0" rtl="0" algn="l">
              <a:spcBef>
                <a:spcPts val="360"/>
              </a:spcBef>
              <a:spcAft>
                <a:spcPts val="0"/>
              </a:spcAft>
              <a:buClr>
                <a:schemeClr val="lt1"/>
              </a:buClr>
              <a:buSzPts val="1800"/>
              <a:buFont typeface="Open Sans Light"/>
              <a:buChar char="–"/>
              <a:defRPr b="0" i="0" sz="1800" u="none" cap="none" strike="noStrike">
                <a:solidFill>
                  <a:schemeClr val="lt1"/>
                </a:solidFill>
                <a:latin typeface="Open Sans Light"/>
                <a:ea typeface="Open Sans Light"/>
                <a:cs typeface="Open Sans Light"/>
                <a:sym typeface="Open Sans Light"/>
              </a:defRPr>
            </a:lvl4pPr>
            <a:lvl5pPr indent="-342900" lvl="4" marL="2286000" marR="0" rtl="0" algn="l">
              <a:spcBef>
                <a:spcPts val="360"/>
              </a:spcBef>
              <a:spcAft>
                <a:spcPts val="0"/>
              </a:spcAft>
              <a:buClr>
                <a:schemeClr val="lt1"/>
              </a:buClr>
              <a:buSzPts val="1800"/>
              <a:buFont typeface="Open Sans Light"/>
              <a:buChar char="»"/>
              <a:defRPr b="0" i="0" sz="1800" u="none" cap="none" strike="noStrike">
                <a:solidFill>
                  <a:schemeClr val="lt1"/>
                </a:solidFill>
                <a:latin typeface="Open Sans Light"/>
                <a:ea typeface="Open Sans Light"/>
                <a:cs typeface="Open Sans Light"/>
                <a:sym typeface="Open Sans Light"/>
              </a:defRPr>
            </a:lvl5pPr>
            <a:lvl6pPr indent="-342900" lvl="5" marL="2743200" marR="0" rtl="0" algn="l">
              <a:spcBef>
                <a:spcPts val="360"/>
              </a:spcBef>
              <a:spcAft>
                <a:spcPts val="0"/>
              </a:spcAft>
              <a:buClr>
                <a:schemeClr val="lt1"/>
              </a:buClr>
              <a:buSzPts val="1800"/>
              <a:buFont typeface="Open Sans Light"/>
              <a:buChar char="»"/>
              <a:defRPr b="0" i="0" sz="1800" u="none" cap="none" strike="noStrike">
                <a:solidFill>
                  <a:schemeClr val="lt1"/>
                </a:solidFill>
                <a:latin typeface="Open Sans Light"/>
                <a:ea typeface="Open Sans Light"/>
                <a:cs typeface="Open Sans Light"/>
                <a:sym typeface="Open Sans Light"/>
              </a:defRPr>
            </a:lvl6pPr>
            <a:lvl7pPr indent="-342900" lvl="6" marL="3200400" marR="0" rtl="0" algn="l">
              <a:spcBef>
                <a:spcPts val="360"/>
              </a:spcBef>
              <a:spcAft>
                <a:spcPts val="0"/>
              </a:spcAft>
              <a:buClr>
                <a:schemeClr val="lt1"/>
              </a:buClr>
              <a:buSzPts val="1800"/>
              <a:buFont typeface="Open Sans Light"/>
              <a:buChar char="»"/>
              <a:defRPr b="0" i="0" sz="1800" u="none" cap="none" strike="noStrike">
                <a:solidFill>
                  <a:schemeClr val="lt1"/>
                </a:solidFill>
                <a:latin typeface="Open Sans Light"/>
                <a:ea typeface="Open Sans Light"/>
                <a:cs typeface="Open Sans Light"/>
                <a:sym typeface="Open Sans Light"/>
              </a:defRPr>
            </a:lvl7pPr>
            <a:lvl8pPr indent="-342900" lvl="7" marL="3657600" marR="0" rtl="0" algn="l">
              <a:spcBef>
                <a:spcPts val="360"/>
              </a:spcBef>
              <a:spcAft>
                <a:spcPts val="0"/>
              </a:spcAft>
              <a:buClr>
                <a:schemeClr val="lt1"/>
              </a:buClr>
              <a:buSzPts val="1800"/>
              <a:buFont typeface="Open Sans Light"/>
              <a:buChar char="»"/>
              <a:defRPr b="0" i="0" sz="1800" u="none" cap="none" strike="noStrike">
                <a:solidFill>
                  <a:schemeClr val="lt1"/>
                </a:solidFill>
                <a:latin typeface="Open Sans Light"/>
                <a:ea typeface="Open Sans Light"/>
                <a:cs typeface="Open Sans Light"/>
                <a:sym typeface="Open Sans Light"/>
              </a:defRPr>
            </a:lvl8pPr>
            <a:lvl9pPr indent="-342900" lvl="8" marL="4114800" marR="0" rtl="0" algn="l">
              <a:spcBef>
                <a:spcPts val="360"/>
              </a:spcBef>
              <a:spcAft>
                <a:spcPts val="0"/>
              </a:spcAft>
              <a:buClr>
                <a:schemeClr val="lt1"/>
              </a:buClr>
              <a:buSzPts val="1800"/>
              <a:buFont typeface="Open Sans Light"/>
              <a:buChar char="»"/>
              <a:defRPr b="0" i="0" sz="1800" u="none" cap="none" strike="noStrike">
                <a:solidFill>
                  <a:schemeClr val="lt1"/>
                </a:solidFill>
                <a:latin typeface="Open Sans Light"/>
                <a:ea typeface="Open Sans Light"/>
                <a:cs typeface="Open Sans Light"/>
                <a:sym typeface="Open Sans Light"/>
              </a:defRPr>
            </a:lvl9pPr>
          </a:lstStyle>
          <a:p/>
        </p:txBody>
      </p:sp>
      <p:sp>
        <p:nvSpPr>
          <p:cNvPr id="32" name="Google Shape;32;p5"/>
          <p:cNvSpPr txBox="1"/>
          <p:nvPr>
            <p:ph idx="12" type="sldNum"/>
          </p:nvPr>
        </p:nvSpPr>
        <p:spPr>
          <a:xfrm>
            <a:off x="5076825" y="6165850"/>
            <a:ext cx="1989138" cy="47625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sz="1400">
                <a:solidFill>
                  <a:schemeClr val="lt1"/>
                </a:solidFill>
                <a:latin typeface="Arial"/>
                <a:ea typeface="Arial"/>
                <a:cs typeface="Arial"/>
                <a:sym typeface="Arial"/>
              </a:defRPr>
            </a:lvl1pPr>
            <a:lvl2pPr indent="0" lvl="1" marL="0" marR="0" rtl="0" algn="r">
              <a:spcBef>
                <a:spcPts val="0"/>
              </a:spcBef>
              <a:spcAft>
                <a:spcPts val="0"/>
              </a:spcAft>
              <a:buNone/>
              <a:defRPr sz="1400">
                <a:solidFill>
                  <a:schemeClr val="lt1"/>
                </a:solidFill>
                <a:latin typeface="Arial"/>
                <a:ea typeface="Arial"/>
                <a:cs typeface="Arial"/>
                <a:sym typeface="Arial"/>
              </a:defRPr>
            </a:lvl2pPr>
            <a:lvl3pPr indent="0" lvl="2" marL="0" marR="0" rtl="0" algn="r">
              <a:spcBef>
                <a:spcPts val="0"/>
              </a:spcBef>
              <a:spcAft>
                <a:spcPts val="0"/>
              </a:spcAft>
              <a:buNone/>
              <a:defRPr sz="1400">
                <a:solidFill>
                  <a:schemeClr val="lt1"/>
                </a:solidFill>
                <a:latin typeface="Arial"/>
                <a:ea typeface="Arial"/>
                <a:cs typeface="Arial"/>
                <a:sym typeface="Arial"/>
              </a:defRPr>
            </a:lvl3pPr>
            <a:lvl4pPr indent="0" lvl="3" marL="0" marR="0" rtl="0" algn="r">
              <a:spcBef>
                <a:spcPts val="0"/>
              </a:spcBef>
              <a:spcAft>
                <a:spcPts val="0"/>
              </a:spcAft>
              <a:buNone/>
              <a:defRPr sz="1400">
                <a:solidFill>
                  <a:schemeClr val="lt1"/>
                </a:solidFill>
                <a:latin typeface="Arial"/>
                <a:ea typeface="Arial"/>
                <a:cs typeface="Arial"/>
                <a:sym typeface="Arial"/>
              </a:defRPr>
            </a:lvl4pPr>
            <a:lvl5pPr indent="0" lvl="4" marL="0" marR="0" rtl="0" algn="r">
              <a:spcBef>
                <a:spcPts val="0"/>
              </a:spcBef>
              <a:spcAft>
                <a:spcPts val="0"/>
              </a:spcAft>
              <a:buNone/>
              <a:defRPr sz="1400">
                <a:solidFill>
                  <a:schemeClr val="lt1"/>
                </a:solidFill>
                <a:latin typeface="Arial"/>
                <a:ea typeface="Arial"/>
                <a:cs typeface="Arial"/>
                <a:sym typeface="Arial"/>
              </a:defRPr>
            </a:lvl5pPr>
            <a:lvl6pPr indent="0" lvl="5" marL="0" marR="0" rtl="0" algn="r">
              <a:spcBef>
                <a:spcPts val="0"/>
              </a:spcBef>
              <a:spcAft>
                <a:spcPts val="0"/>
              </a:spcAft>
              <a:buNone/>
              <a:defRPr sz="1400">
                <a:solidFill>
                  <a:schemeClr val="lt1"/>
                </a:solidFill>
                <a:latin typeface="Arial"/>
                <a:ea typeface="Arial"/>
                <a:cs typeface="Arial"/>
                <a:sym typeface="Arial"/>
              </a:defRPr>
            </a:lvl6pPr>
            <a:lvl7pPr indent="0" lvl="6" marL="0" marR="0" rtl="0" algn="r">
              <a:spcBef>
                <a:spcPts val="0"/>
              </a:spcBef>
              <a:spcAft>
                <a:spcPts val="0"/>
              </a:spcAft>
              <a:buNone/>
              <a:defRPr sz="1400">
                <a:solidFill>
                  <a:schemeClr val="lt1"/>
                </a:solidFill>
                <a:latin typeface="Arial"/>
                <a:ea typeface="Arial"/>
                <a:cs typeface="Arial"/>
                <a:sym typeface="Arial"/>
              </a:defRPr>
            </a:lvl7pPr>
            <a:lvl8pPr indent="0" lvl="7" marL="0" marR="0" rtl="0" algn="r">
              <a:spcBef>
                <a:spcPts val="0"/>
              </a:spcBef>
              <a:spcAft>
                <a:spcPts val="0"/>
              </a:spcAft>
              <a:buNone/>
              <a:defRPr sz="1400">
                <a:solidFill>
                  <a:schemeClr val="lt1"/>
                </a:solidFill>
                <a:latin typeface="Arial"/>
                <a:ea typeface="Arial"/>
                <a:cs typeface="Arial"/>
                <a:sym typeface="Arial"/>
              </a:defRPr>
            </a:lvl8pPr>
            <a:lvl9pPr indent="0" lvl="8" marL="0" marR="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1pPr>
            <a:lvl2pPr lvl="1"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2pPr>
            <a:lvl3pPr lvl="2"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3pPr>
            <a:lvl4pPr lvl="3"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4pPr>
            <a:lvl5pPr lvl="4"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5pPr>
            <a:lvl6pPr lvl="5"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6pPr>
            <a:lvl7pPr lvl="6"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7pPr>
            <a:lvl8pPr lvl="7"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8pPr>
            <a:lvl9pPr lvl="8"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9pPr>
          </a:lstStyle>
          <a:p/>
        </p:txBody>
      </p:sp>
      <p:sp>
        <p:nvSpPr>
          <p:cNvPr id="35" name="Google Shape;35;p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lstStyle>
            <a:lvl1pPr indent="-228600" lvl="0" marL="457200" marR="0" rtl="0" algn="l">
              <a:spcBef>
                <a:spcPts val="480"/>
              </a:spcBef>
              <a:spcAft>
                <a:spcPts val="0"/>
              </a:spcAft>
              <a:buClr>
                <a:schemeClr val="lt1"/>
              </a:buClr>
              <a:buSzPts val="2400"/>
              <a:buFont typeface="Open Sans Light"/>
              <a:buNone/>
              <a:defRPr b="1" i="0" sz="2400" u="none" cap="none" strike="noStrike">
                <a:solidFill>
                  <a:schemeClr val="lt1"/>
                </a:solidFill>
                <a:latin typeface="Open Sans Light"/>
                <a:ea typeface="Open Sans Light"/>
                <a:cs typeface="Open Sans Light"/>
                <a:sym typeface="Open Sans Light"/>
              </a:defRPr>
            </a:lvl1pPr>
            <a:lvl2pPr indent="-228600" lvl="1" marL="914400" marR="0" rtl="0" algn="l">
              <a:spcBef>
                <a:spcPts val="400"/>
              </a:spcBef>
              <a:spcAft>
                <a:spcPts val="0"/>
              </a:spcAft>
              <a:buClr>
                <a:schemeClr val="lt1"/>
              </a:buClr>
              <a:buSzPts val="2000"/>
              <a:buFont typeface="Open Sans Light"/>
              <a:buNone/>
              <a:defRPr b="1" i="0" sz="2000" u="none" cap="none" strike="noStrike">
                <a:solidFill>
                  <a:schemeClr val="lt1"/>
                </a:solidFill>
                <a:latin typeface="Open Sans Light"/>
                <a:ea typeface="Open Sans Light"/>
                <a:cs typeface="Open Sans Light"/>
                <a:sym typeface="Open Sans Light"/>
              </a:defRPr>
            </a:lvl2pPr>
            <a:lvl3pPr indent="-228600" lvl="2" marL="1371600" marR="0" rtl="0" algn="l">
              <a:spcBef>
                <a:spcPts val="360"/>
              </a:spcBef>
              <a:spcAft>
                <a:spcPts val="0"/>
              </a:spcAft>
              <a:buClr>
                <a:schemeClr val="lt1"/>
              </a:buClr>
              <a:buSzPts val="1800"/>
              <a:buFont typeface="Open Sans Light"/>
              <a:buNone/>
              <a:defRPr b="1" i="0" sz="1800" u="none" cap="none" strike="noStrike">
                <a:solidFill>
                  <a:schemeClr val="lt1"/>
                </a:solidFill>
                <a:latin typeface="Open Sans Light"/>
                <a:ea typeface="Open Sans Light"/>
                <a:cs typeface="Open Sans Light"/>
                <a:sym typeface="Open Sans Light"/>
              </a:defRPr>
            </a:lvl3pPr>
            <a:lvl4pPr indent="-228600" lvl="3" marL="1828800" marR="0" rtl="0" algn="l">
              <a:spcBef>
                <a:spcPts val="320"/>
              </a:spcBef>
              <a:spcAft>
                <a:spcPts val="0"/>
              </a:spcAft>
              <a:buClr>
                <a:schemeClr val="lt1"/>
              </a:buClr>
              <a:buSzPts val="1600"/>
              <a:buFont typeface="Open Sans Light"/>
              <a:buNone/>
              <a:defRPr b="1" i="0" sz="1600" u="none" cap="none" strike="noStrike">
                <a:solidFill>
                  <a:schemeClr val="lt1"/>
                </a:solidFill>
                <a:latin typeface="Open Sans Light"/>
                <a:ea typeface="Open Sans Light"/>
                <a:cs typeface="Open Sans Light"/>
                <a:sym typeface="Open Sans Light"/>
              </a:defRPr>
            </a:lvl4pPr>
            <a:lvl5pPr indent="-228600" lvl="4" marL="2286000" marR="0" rtl="0" algn="l">
              <a:spcBef>
                <a:spcPts val="320"/>
              </a:spcBef>
              <a:spcAft>
                <a:spcPts val="0"/>
              </a:spcAft>
              <a:buClr>
                <a:schemeClr val="lt1"/>
              </a:buClr>
              <a:buSzPts val="1600"/>
              <a:buFont typeface="Open Sans Light"/>
              <a:buNone/>
              <a:defRPr b="1" i="0" sz="1600" u="none" cap="none" strike="noStrike">
                <a:solidFill>
                  <a:schemeClr val="lt1"/>
                </a:solidFill>
                <a:latin typeface="Open Sans Light"/>
                <a:ea typeface="Open Sans Light"/>
                <a:cs typeface="Open Sans Light"/>
                <a:sym typeface="Open Sans Light"/>
              </a:defRPr>
            </a:lvl5pPr>
            <a:lvl6pPr indent="-228600" lvl="5" marL="2743200" marR="0" rtl="0" algn="l">
              <a:spcBef>
                <a:spcPts val="320"/>
              </a:spcBef>
              <a:spcAft>
                <a:spcPts val="0"/>
              </a:spcAft>
              <a:buClr>
                <a:schemeClr val="lt1"/>
              </a:buClr>
              <a:buSzPts val="1600"/>
              <a:buFont typeface="Open Sans Light"/>
              <a:buNone/>
              <a:defRPr b="1" i="0" sz="1600" u="none" cap="none" strike="noStrike">
                <a:solidFill>
                  <a:schemeClr val="lt1"/>
                </a:solidFill>
                <a:latin typeface="Open Sans Light"/>
                <a:ea typeface="Open Sans Light"/>
                <a:cs typeface="Open Sans Light"/>
                <a:sym typeface="Open Sans Light"/>
              </a:defRPr>
            </a:lvl6pPr>
            <a:lvl7pPr indent="-228600" lvl="6" marL="3200400" marR="0" rtl="0" algn="l">
              <a:spcBef>
                <a:spcPts val="320"/>
              </a:spcBef>
              <a:spcAft>
                <a:spcPts val="0"/>
              </a:spcAft>
              <a:buClr>
                <a:schemeClr val="lt1"/>
              </a:buClr>
              <a:buSzPts val="1600"/>
              <a:buFont typeface="Open Sans Light"/>
              <a:buNone/>
              <a:defRPr b="1" i="0" sz="1600" u="none" cap="none" strike="noStrike">
                <a:solidFill>
                  <a:schemeClr val="lt1"/>
                </a:solidFill>
                <a:latin typeface="Open Sans Light"/>
                <a:ea typeface="Open Sans Light"/>
                <a:cs typeface="Open Sans Light"/>
                <a:sym typeface="Open Sans Light"/>
              </a:defRPr>
            </a:lvl7pPr>
            <a:lvl8pPr indent="-228600" lvl="7" marL="3657600" marR="0" rtl="0" algn="l">
              <a:spcBef>
                <a:spcPts val="320"/>
              </a:spcBef>
              <a:spcAft>
                <a:spcPts val="0"/>
              </a:spcAft>
              <a:buClr>
                <a:schemeClr val="lt1"/>
              </a:buClr>
              <a:buSzPts val="1600"/>
              <a:buFont typeface="Open Sans Light"/>
              <a:buNone/>
              <a:defRPr b="1" i="0" sz="1600" u="none" cap="none" strike="noStrike">
                <a:solidFill>
                  <a:schemeClr val="lt1"/>
                </a:solidFill>
                <a:latin typeface="Open Sans Light"/>
                <a:ea typeface="Open Sans Light"/>
                <a:cs typeface="Open Sans Light"/>
                <a:sym typeface="Open Sans Light"/>
              </a:defRPr>
            </a:lvl8pPr>
            <a:lvl9pPr indent="-228600" lvl="8" marL="4114800" marR="0" rtl="0" algn="l">
              <a:spcBef>
                <a:spcPts val="320"/>
              </a:spcBef>
              <a:spcAft>
                <a:spcPts val="0"/>
              </a:spcAft>
              <a:buClr>
                <a:schemeClr val="lt1"/>
              </a:buClr>
              <a:buSzPts val="1600"/>
              <a:buFont typeface="Open Sans Light"/>
              <a:buNone/>
              <a:defRPr b="1" i="0" sz="1600" u="none" cap="none" strike="noStrike">
                <a:solidFill>
                  <a:schemeClr val="lt1"/>
                </a:solidFill>
                <a:latin typeface="Open Sans Light"/>
                <a:ea typeface="Open Sans Light"/>
                <a:cs typeface="Open Sans Light"/>
                <a:sym typeface="Open Sans Light"/>
              </a:defRPr>
            </a:lvl9pPr>
          </a:lstStyle>
          <a:p/>
        </p:txBody>
      </p:sp>
      <p:sp>
        <p:nvSpPr>
          <p:cNvPr id="36" name="Google Shape;36;p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lstStyle>
            <a:lvl1pPr indent="-381000" lvl="0" marL="457200" marR="0" rtl="0" algn="l">
              <a:spcBef>
                <a:spcPts val="480"/>
              </a:spcBef>
              <a:spcAft>
                <a:spcPts val="0"/>
              </a:spcAft>
              <a:buClr>
                <a:schemeClr val="lt1"/>
              </a:buClr>
              <a:buSzPts val="2400"/>
              <a:buFont typeface="Open Sans Light"/>
              <a:buChar char="•"/>
              <a:defRPr b="0" i="0" sz="2400" u="none" cap="none" strike="noStrike">
                <a:solidFill>
                  <a:schemeClr val="lt1"/>
                </a:solidFill>
                <a:latin typeface="Open Sans Light"/>
                <a:ea typeface="Open Sans Light"/>
                <a:cs typeface="Open Sans Light"/>
                <a:sym typeface="Open Sans Light"/>
              </a:defRPr>
            </a:lvl1pPr>
            <a:lvl2pPr indent="-355600" lvl="1" marL="9144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2pPr>
            <a:lvl3pPr indent="-342900" lvl="2" marL="1371600" marR="0" rtl="0" algn="l">
              <a:spcBef>
                <a:spcPts val="360"/>
              </a:spcBef>
              <a:spcAft>
                <a:spcPts val="0"/>
              </a:spcAft>
              <a:buClr>
                <a:schemeClr val="lt1"/>
              </a:buClr>
              <a:buSzPts val="1800"/>
              <a:buFont typeface="Open Sans Light"/>
              <a:buChar char="•"/>
              <a:defRPr b="0" i="0" sz="1800" u="none" cap="none" strike="noStrike">
                <a:solidFill>
                  <a:schemeClr val="lt1"/>
                </a:solidFill>
                <a:latin typeface="Open Sans Light"/>
                <a:ea typeface="Open Sans Light"/>
                <a:cs typeface="Open Sans Light"/>
                <a:sym typeface="Open Sans Light"/>
              </a:defRPr>
            </a:lvl3pPr>
            <a:lvl4pPr indent="-330200" lvl="3" marL="1828800" marR="0" rtl="0" algn="l">
              <a:spcBef>
                <a:spcPts val="320"/>
              </a:spcBef>
              <a:spcAft>
                <a:spcPts val="0"/>
              </a:spcAft>
              <a:buClr>
                <a:schemeClr val="lt1"/>
              </a:buClr>
              <a:buSzPts val="1600"/>
              <a:buFont typeface="Open Sans Light"/>
              <a:buChar char="–"/>
              <a:defRPr b="0" i="0" sz="1600" u="none" cap="none" strike="noStrike">
                <a:solidFill>
                  <a:schemeClr val="lt1"/>
                </a:solidFill>
                <a:latin typeface="Open Sans Light"/>
                <a:ea typeface="Open Sans Light"/>
                <a:cs typeface="Open Sans Light"/>
                <a:sym typeface="Open Sans Light"/>
              </a:defRPr>
            </a:lvl4pPr>
            <a:lvl5pPr indent="-330200" lvl="4" marL="2286000" marR="0" rtl="0" algn="l">
              <a:spcBef>
                <a:spcPts val="320"/>
              </a:spcBef>
              <a:spcAft>
                <a:spcPts val="0"/>
              </a:spcAft>
              <a:buClr>
                <a:schemeClr val="lt1"/>
              </a:buClr>
              <a:buSzPts val="1600"/>
              <a:buFont typeface="Open Sans Light"/>
              <a:buChar char="»"/>
              <a:defRPr b="0" i="0" sz="1600" u="none" cap="none" strike="noStrike">
                <a:solidFill>
                  <a:schemeClr val="lt1"/>
                </a:solidFill>
                <a:latin typeface="Open Sans Light"/>
                <a:ea typeface="Open Sans Light"/>
                <a:cs typeface="Open Sans Light"/>
                <a:sym typeface="Open Sans Light"/>
              </a:defRPr>
            </a:lvl5pPr>
            <a:lvl6pPr indent="-330200" lvl="5" marL="2743200" marR="0" rtl="0" algn="l">
              <a:spcBef>
                <a:spcPts val="320"/>
              </a:spcBef>
              <a:spcAft>
                <a:spcPts val="0"/>
              </a:spcAft>
              <a:buClr>
                <a:schemeClr val="lt1"/>
              </a:buClr>
              <a:buSzPts val="1600"/>
              <a:buFont typeface="Open Sans Light"/>
              <a:buChar char="»"/>
              <a:defRPr b="0" i="0" sz="1600" u="none" cap="none" strike="noStrike">
                <a:solidFill>
                  <a:schemeClr val="lt1"/>
                </a:solidFill>
                <a:latin typeface="Open Sans Light"/>
                <a:ea typeface="Open Sans Light"/>
                <a:cs typeface="Open Sans Light"/>
                <a:sym typeface="Open Sans Light"/>
              </a:defRPr>
            </a:lvl6pPr>
            <a:lvl7pPr indent="-330200" lvl="6" marL="3200400" marR="0" rtl="0" algn="l">
              <a:spcBef>
                <a:spcPts val="320"/>
              </a:spcBef>
              <a:spcAft>
                <a:spcPts val="0"/>
              </a:spcAft>
              <a:buClr>
                <a:schemeClr val="lt1"/>
              </a:buClr>
              <a:buSzPts val="1600"/>
              <a:buFont typeface="Open Sans Light"/>
              <a:buChar char="»"/>
              <a:defRPr b="0" i="0" sz="1600" u="none" cap="none" strike="noStrike">
                <a:solidFill>
                  <a:schemeClr val="lt1"/>
                </a:solidFill>
                <a:latin typeface="Open Sans Light"/>
                <a:ea typeface="Open Sans Light"/>
                <a:cs typeface="Open Sans Light"/>
                <a:sym typeface="Open Sans Light"/>
              </a:defRPr>
            </a:lvl7pPr>
            <a:lvl8pPr indent="-330200" lvl="7" marL="3657600" marR="0" rtl="0" algn="l">
              <a:spcBef>
                <a:spcPts val="320"/>
              </a:spcBef>
              <a:spcAft>
                <a:spcPts val="0"/>
              </a:spcAft>
              <a:buClr>
                <a:schemeClr val="lt1"/>
              </a:buClr>
              <a:buSzPts val="1600"/>
              <a:buFont typeface="Open Sans Light"/>
              <a:buChar char="»"/>
              <a:defRPr b="0" i="0" sz="1600" u="none" cap="none" strike="noStrike">
                <a:solidFill>
                  <a:schemeClr val="lt1"/>
                </a:solidFill>
                <a:latin typeface="Open Sans Light"/>
                <a:ea typeface="Open Sans Light"/>
                <a:cs typeface="Open Sans Light"/>
                <a:sym typeface="Open Sans Light"/>
              </a:defRPr>
            </a:lvl8pPr>
            <a:lvl9pPr indent="-330200" lvl="8" marL="4114800" marR="0" rtl="0" algn="l">
              <a:spcBef>
                <a:spcPts val="320"/>
              </a:spcBef>
              <a:spcAft>
                <a:spcPts val="0"/>
              </a:spcAft>
              <a:buClr>
                <a:schemeClr val="lt1"/>
              </a:buClr>
              <a:buSzPts val="1600"/>
              <a:buFont typeface="Open Sans Light"/>
              <a:buChar char="»"/>
              <a:defRPr b="0" i="0" sz="1600" u="none" cap="none" strike="noStrike">
                <a:solidFill>
                  <a:schemeClr val="lt1"/>
                </a:solidFill>
                <a:latin typeface="Open Sans Light"/>
                <a:ea typeface="Open Sans Light"/>
                <a:cs typeface="Open Sans Light"/>
                <a:sym typeface="Open Sans Light"/>
              </a:defRPr>
            </a:lvl9pPr>
          </a:lstStyle>
          <a:p/>
        </p:txBody>
      </p:sp>
      <p:sp>
        <p:nvSpPr>
          <p:cNvPr id="37" name="Google Shape;37;p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lstStyle>
            <a:lvl1pPr indent="-228600" lvl="0" marL="457200" marR="0" rtl="0" algn="l">
              <a:spcBef>
                <a:spcPts val="480"/>
              </a:spcBef>
              <a:spcAft>
                <a:spcPts val="0"/>
              </a:spcAft>
              <a:buClr>
                <a:schemeClr val="lt1"/>
              </a:buClr>
              <a:buSzPts val="2400"/>
              <a:buFont typeface="Open Sans Light"/>
              <a:buNone/>
              <a:defRPr b="1" i="0" sz="2400" u="none" cap="none" strike="noStrike">
                <a:solidFill>
                  <a:schemeClr val="lt1"/>
                </a:solidFill>
                <a:latin typeface="Open Sans Light"/>
                <a:ea typeface="Open Sans Light"/>
                <a:cs typeface="Open Sans Light"/>
                <a:sym typeface="Open Sans Light"/>
              </a:defRPr>
            </a:lvl1pPr>
            <a:lvl2pPr indent="-228600" lvl="1" marL="914400" marR="0" rtl="0" algn="l">
              <a:spcBef>
                <a:spcPts val="400"/>
              </a:spcBef>
              <a:spcAft>
                <a:spcPts val="0"/>
              </a:spcAft>
              <a:buClr>
                <a:schemeClr val="lt1"/>
              </a:buClr>
              <a:buSzPts val="2000"/>
              <a:buFont typeface="Open Sans Light"/>
              <a:buNone/>
              <a:defRPr b="1" i="0" sz="2000" u="none" cap="none" strike="noStrike">
                <a:solidFill>
                  <a:schemeClr val="lt1"/>
                </a:solidFill>
                <a:latin typeface="Open Sans Light"/>
                <a:ea typeface="Open Sans Light"/>
                <a:cs typeface="Open Sans Light"/>
                <a:sym typeface="Open Sans Light"/>
              </a:defRPr>
            </a:lvl2pPr>
            <a:lvl3pPr indent="-228600" lvl="2" marL="1371600" marR="0" rtl="0" algn="l">
              <a:spcBef>
                <a:spcPts val="360"/>
              </a:spcBef>
              <a:spcAft>
                <a:spcPts val="0"/>
              </a:spcAft>
              <a:buClr>
                <a:schemeClr val="lt1"/>
              </a:buClr>
              <a:buSzPts val="1800"/>
              <a:buFont typeface="Open Sans Light"/>
              <a:buNone/>
              <a:defRPr b="1" i="0" sz="1800" u="none" cap="none" strike="noStrike">
                <a:solidFill>
                  <a:schemeClr val="lt1"/>
                </a:solidFill>
                <a:latin typeface="Open Sans Light"/>
                <a:ea typeface="Open Sans Light"/>
                <a:cs typeface="Open Sans Light"/>
                <a:sym typeface="Open Sans Light"/>
              </a:defRPr>
            </a:lvl3pPr>
            <a:lvl4pPr indent="-228600" lvl="3" marL="1828800" marR="0" rtl="0" algn="l">
              <a:spcBef>
                <a:spcPts val="320"/>
              </a:spcBef>
              <a:spcAft>
                <a:spcPts val="0"/>
              </a:spcAft>
              <a:buClr>
                <a:schemeClr val="lt1"/>
              </a:buClr>
              <a:buSzPts val="1600"/>
              <a:buFont typeface="Open Sans Light"/>
              <a:buNone/>
              <a:defRPr b="1" i="0" sz="1600" u="none" cap="none" strike="noStrike">
                <a:solidFill>
                  <a:schemeClr val="lt1"/>
                </a:solidFill>
                <a:latin typeface="Open Sans Light"/>
                <a:ea typeface="Open Sans Light"/>
                <a:cs typeface="Open Sans Light"/>
                <a:sym typeface="Open Sans Light"/>
              </a:defRPr>
            </a:lvl4pPr>
            <a:lvl5pPr indent="-228600" lvl="4" marL="2286000" marR="0" rtl="0" algn="l">
              <a:spcBef>
                <a:spcPts val="320"/>
              </a:spcBef>
              <a:spcAft>
                <a:spcPts val="0"/>
              </a:spcAft>
              <a:buClr>
                <a:schemeClr val="lt1"/>
              </a:buClr>
              <a:buSzPts val="1600"/>
              <a:buFont typeface="Open Sans Light"/>
              <a:buNone/>
              <a:defRPr b="1" i="0" sz="1600" u="none" cap="none" strike="noStrike">
                <a:solidFill>
                  <a:schemeClr val="lt1"/>
                </a:solidFill>
                <a:latin typeface="Open Sans Light"/>
                <a:ea typeface="Open Sans Light"/>
                <a:cs typeface="Open Sans Light"/>
                <a:sym typeface="Open Sans Light"/>
              </a:defRPr>
            </a:lvl5pPr>
            <a:lvl6pPr indent="-228600" lvl="5" marL="2743200" marR="0" rtl="0" algn="l">
              <a:spcBef>
                <a:spcPts val="320"/>
              </a:spcBef>
              <a:spcAft>
                <a:spcPts val="0"/>
              </a:spcAft>
              <a:buClr>
                <a:schemeClr val="lt1"/>
              </a:buClr>
              <a:buSzPts val="1600"/>
              <a:buFont typeface="Open Sans Light"/>
              <a:buNone/>
              <a:defRPr b="1" i="0" sz="1600" u="none" cap="none" strike="noStrike">
                <a:solidFill>
                  <a:schemeClr val="lt1"/>
                </a:solidFill>
                <a:latin typeface="Open Sans Light"/>
                <a:ea typeface="Open Sans Light"/>
                <a:cs typeface="Open Sans Light"/>
                <a:sym typeface="Open Sans Light"/>
              </a:defRPr>
            </a:lvl6pPr>
            <a:lvl7pPr indent="-228600" lvl="6" marL="3200400" marR="0" rtl="0" algn="l">
              <a:spcBef>
                <a:spcPts val="320"/>
              </a:spcBef>
              <a:spcAft>
                <a:spcPts val="0"/>
              </a:spcAft>
              <a:buClr>
                <a:schemeClr val="lt1"/>
              </a:buClr>
              <a:buSzPts val="1600"/>
              <a:buFont typeface="Open Sans Light"/>
              <a:buNone/>
              <a:defRPr b="1" i="0" sz="1600" u="none" cap="none" strike="noStrike">
                <a:solidFill>
                  <a:schemeClr val="lt1"/>
                </a:solidFill>
                <a:latin typeface="Open Sans Light"/>
                <a:ea typeface="Open Sans Light"/>
                <a:cs typeface="Open Sans Light"/>
                <a:sym typeface="Open Sans Light"/>
              </a:defRPr>
            </a:lvl7pPr>
            <a:lvl8pPr indent="-228600" lvl="7" marL="3657600" marR="0" rtl="0" algn="l">
              <a:spcBef>
                <a:spcPts val="320"/>
              </a:spcBef>
              <a:spcAft>
                <a:spcPts val="0"/>
              </a:spcAft>
              <a:buClr>
                <a:schemeClr val="lt1"/>
              </a:buClr>
              <a:buSzPts val="1600"/>
              <a:buFont typeface="Open Sans Light"/>
              <a:buNone/>
              <a:defRPr b="1" i="0" sz="1600" u="none" cap="none" strike="noStrike">
                <a:solidFill>
                  <a:schemeClr val="lt1"/>
                </a:solidFill>
                <a:latin typeface="Open Sans Light"/>
                <a:ea typeface="Open Sans Light"/>
                <a:cs typeface="Open Sans Light"/>
                <a:sym typeface="Open Sans Light"/>
              </a:defRPr>
            </a:lvl8pPr>
            <a:lvl9pPr indent="-228600" lvl="8" marL="4114800" marR="0" rtl="0" algn="l">
              <a:spcBef>
                <a:spcPts val="320"/>
              </a:spcBef>
              <a:spcAft>
                <a:spcPts val="0"/>
              </a:spcAft>
              <a:buClr>
                <a:schemeClr val="lt1"/>
              </a:buClr>
              <a:buSzPts val="1600"/>
              <a:buFont typeface="Open Sans Light"/>
              <a:buNone/>
              <a:defRPr b="1" i="0" sz="1600" u="none" cap="none" strike="noStrike">
                <a:solidFill>
                  <a:schemeClr val="lt1"/>
                </a:solidFill>
                <a:latin typeface="Open Sans Light"/>
                <a:ea typeface="Open Sans Light"/>
                <a:cs typeface="Open Sans Light"/>
                <a:sym typeface="Open Sans Light"/>
              </a:defRPr>
            </a:lvl9pPr>
          </a:lstStyle>
          <a:p/>
        </p:txBody>
      </p:sp>
      <p:sp>
        <p:nvSpPr>
          <p:cNvPr id="38" name="Google Shape;38;p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lstStyle>
            <a:lvl1pPr indent="-381000" lvl="0" marL="457200" marR="0" rtl="0" algn="l">
              <a:spcBef>
                <a:spcPts val="480"/>
              </a:spcBef>
              <a:spcAft>
                <a:spcPts val="0"/>
              </a:spcAft>
              <a:buClr>
                <a:schemeClr val="lt1"/>
              </a:buClr>
              <a:buSzPts val="2400"/>
              <a:buFont typeface="Open Sans Light"/>
              <a:buChar char="•"/>
              <a:defRPr b="0" i="0" sz="2400" u="none" cap="none" strike="noStrike">
                <a:solidFill>
                  <a:schemeClr val="lt1"/>
                </a:solidFill>
                <a:latin typeface="Open Sans Light"/>
                <a:ea typeface="Open Sans Light"/>
                <a:cs typeface="Open Sans Light"/>
                <a:sym typeface="Open Sans Light"/>
              </a:defRPr>
            </a:lvl1pPr>
            <a:lvl2pPr indent="-355600" lvl="1" marL="9144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2pPr>
            <a:lvl3pPr indent="-342900" lvl="2" marL="1371600" marR="0" rtl="0" algn="l">
              <a:spcBef>
                <a:spcPts val="360"/>
              </a:spcBef>
              <a:spcAft>
                <a:spcPts val="0"/>
              </a:spcAft>
              <a:buClr>
                <a:schemeClr val="lt1"/>
              </a:buClr>
              <a:buSzPts val="1800"/>
              <a:buFont typeface="Open Sans Light"/>
              <a:buChar char="•"/>
              <a:defRPr b="0" i="0" sz="1800" u="none" cap="none" strike="noStrike">
                <a:solidFill>
                  <a:schemeClr val="lt1"/>
                </a:solidFill>
                <a:latin typeface="Open Sans Light"/>
                <a:ea typeface="Open Sans Light"/>
                <a:cs typeface="Open Sans Light"/>
                <a:sym typeface="Open Sans Light"/>
              </a:defRPr>
            </a:lvl3pPr>
            <a:lvl4pPr indent="-330200" lvl="3" marL="1828800" marR="0" rtl="0" algn="l">
              <a:spcBef>
                <a:spcPts val="320"/>
              </a:spcBef>
              <a:spcAft>
                <a:spcPts val="0"/>
              </a:spcAft>
              <a:buClr>
                <a:schemeClr val="lt1"/>
              </a:buClr>
              <a:buSzPts val="1600"/>
              <a:buFont typeface="Open Sans Light"/>
              <a:buChar char="–"/>
              <a:defRPr b="0" i="0" sz="1600" u="none" cap="none" strike="noStrike">
                <a:solidFill>
                  <a:schemeClr val="lt1"/>
                </a:solidFill>
                <a:latin typeface="Open Sans Light"/>
                <a:ea typeface="Open Sans Light"/>
                <a:cs typeface="Open Sans Light"/>
                <a:sym typeface="Open Sans Light"/>
              </a:defRPr>
            </a:lvl4pPr>
            <a:lvl5pPr indent="-330200" lvl="4" marL="2286000" marR="0" rtl="0" algn="l">
              <a:spcBef>
                <a:spcPts val="320"/>
              </a:spcBef>
              <a:spcAft>
                <a:spcPts val="0"/>
              </a:spcAft>
              <a:buClr>
                <a:schemeClr val="lt1"/>
              </a:buClr>
              <a:buSzPts val="1600"/>
              <a:buFont typeface="Open Sans Light"/>
              <a:buChar char="»"/>
              <a:defRPr b="0" i="0" sz="1600" u="none" cap="none" strike="noStrike">
                <a:solidFill>
                  <a:schemeClr val="lt1"/>
                </a:solidFill>
                <a:latin typeface="Open Sans Light"/>
                <a:ea typeface="Open Sans Light"/>
                <a:cs typeface="Open Sans Light"/>
                <a:sym typeface="Open Sans Light"/>
              </a:defRPr>
            </a:lvl5pPr>
            <a:lvl6pPr indent="-330200" lvl="5" marL="2743200" marR="0" rtl="0" algn="l">
              <a:spcBef>
                <a:spcPts val="320"/>
              </a:spcBef>
              <a:spcAft>
                <a:spcPts val="0"/>
              </a:spcAft>
              <a:buClr>
                <a:schemeClr val="lt1"/>
              </a:buClr>
              <a:buSzPts val="1600"/>
              <a:buFont typeface="Open Sans Light"/>
              <a:buChar char="»"/>
              <a:defRPr b="0" i="0" sz="1600" u="none" cap="none" strike="noStrike">
                <a:solidFill>
                  <a:schemeClr val="lt1"/>
                </a:solidFill>
                <a:latin typeface="Open Sans Light"/>
                <a:ea typeface="Open Sans Light"/>
                <a:cs typeface="Open Sans Light"/>
                <a:sym typeface="Open Sans Light"/>
              </a:defRPr>
            </a:lvl6pPr>
            <a:lvl7pPr indent="-330200" lvl="6" marL="3200400" marR="0" rtl="0" algn="l">
              <a:spcBef>
                <a:spcPts val="320"/>
              </a:spcBef>
              <a:spcAft>
                <a:spcPts val="0"/>
              </a:spcAft>
              <a:buClr>
                <a:schemeClr val="lt1"/>
              </a:buClr>
              <a:buSzPts val="1600"/>
              <a:buFont typeface="Open Sans Light"/>
              <a:buChar char="»"/>
              <a:defRPr b="0" i="0" sz="1600" u="none" cap="none" strike="noStrike">
                <a:solidFill>
                  <a:schemeClr val="lt1"/>
                </a:solidFill>
                <a:latin typeface="Open Sans Light"/>
                <a:ea typeface="Open Sans Light"/>
                <a:cs typeface="Open Sans Light"/>
                <a:sym typeface="Open Sans Light"/>
              </a:defRPr>
            </a:lvl7pPr>
            <a:lvl8pPr indent="-330200" lvl="7" marL="3657600" marR="0" rtl="0" algn="l">
              <a:spcBef>
                <a:spcPts val="320"/>
              </a:spcBef>
              <a:spcAft>
                <a:spcPts val="0"/>
              </a:spcAft>
              <a:buClr>
                <a:schemeClr val="lt1"/>
              </a:buClr>
              <a:buSzPts val="1600"/>
              <a:buFont typeface="Open Sans Light"/>
              <a:buChar char="»"/>
              <a:defRPr b="0" i="0" sz="1600" u="none" cap="none" strike="noStrike">
                <a:solidFill>
                  <a:schemeClr val="lt1"/>
                </a:solidFill>
                <a:latin typeface="Open Sans Light"/>
                <a:ea typeface="Open Sans Light"/>
                <a:cs typeface="Open Sans Light"/>
                <a:sym typeface="Open Sans Light"/>
              </a:defRPr>
            </a:lvl8pPr>
            <a:lvl9pPr indent="-330200" lvl="8" marL="4114800" marR="0" rtl="0" algn="l">
              <a:spcBef>
                <a:spcPts val="320"/>
              </a:spcBef>
              <a:spcAft>
                <a:spcPts val="0"/>
              </a:spcAft>
              <a:buClr>
                <a:schemeClr val="lt1"/>
              </a:buClr>
              <a:buSzPts val="1600"/>
              <a:buFont typeface="Open Sans Light"/>
              <a:buChar char="»"/>
              <a:defRPr b="0" i="0" sz="1600" u="none" cap="none" strike="noStrike">
                <a:solidFill>
                  <a:schemeClr val="lt1"/>
                </a:solidFill>
                <a:latin typeface="Open Sans Light"/>
                <a:ea typeface="Open Sans Light"/>
                <a:cs typeface="Open Sans Light"/>
                <a:sym typeface="Open Sans Light"/>
              </a:defRPr>
            </a:lvl9pPr>
          </a:lstStyle>
          <a:p/>
        </p:txBody>
      </p:sp>
      <p:sp>
        <p:nvSpPr>
          <p:cNvPr id="39" name="Google Shape;39;p6"/>
          <p:cNvSpPr txBox="1"/>
          <p:nvPr>
            <p:ph idx="12" type="sldNum"/>
          </p:nvPr>
        </p:nvSpPr>
        <p:spPr>
          <a:xfrm>
            <a:off x="5076825" y="6165850"/>
            <a:ext cx="1989138" cy="47625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sz="1400">
                <a:solidFill>
                  <a:schemeClr val="lt1"/>
                </a:solidFill>
                <a:latin typeface="Arial"/>
                <a:ea typeface="Arial"/>
                <a:cs typeface="Arial"/>
                <a:sym typeface="Arial"/>
              </a:defRPr>
            </a:lvl1pPr>
            <a:lvl2pPr indent="0" lvl="1" marL="0" marR="0" rtl="0" algn="r">
              <a:spcBef>
                <a:spcPts val="0"/>
              </a:spcBef>
              <a:spcAft>
                <a:spcPts val="0"/>
              </a:spcAft>
              <a:buNone/>
              <a:defRPr sz="1400">
                <a:solidFill>
                  <a:schemeClr val="lt1"/>
                </a:solidFill>
                <a:latin typeface="Arial"/>
                <a:ea typeface="Arial"/>
                <a:cs typeface="Arial"/>
                <a:sym typeface="Arial"/>
              </a:defRPr>
            </a:lvl2pPr>
            <a:lvl3pPr indent="0" lvl="2" marL="0" marR="0" rtl="0" algn="r">
              <a:spcBef>
                <a:spcPts val="0"/>
              </a:spcBef>
              <a:spcAft>
                <a:spcPts val="0"/>
              </a:spcAft>
              <a:buNone/>
              <a:defRPr sz="1400">
                <a:solidFill>
                  <a:schemeClr val="lt1"/>
                </a:solidFill>
                <a:latin typeface="Arial"/>
                <a:ea typeface="Arial"/>
                <a:cs typeface="Arial"/>
                <a:sym typeface="Arial"/>
              </a:defRPr>
            </a:lvl3pPr>
            <a:lvl4pPr indent="0" lvl="3" marL="0" marR="0" rtl="0" algn="r">
              <a:spcBef>
                <a:spcPts val="0"/>
              </a:spcBef>
              <a:spcAft>
                <a:spcPts val="0"/>
              </a:spcAft>
              <a:buNone/>
              <a:defRPr sz="1400">
                <a:solidFill>
                  <a:schemeClr val="lt1"/>
                </a:solidFill>
                <a:latin typeface="Arial"/>
                <a:ea typeface="Arial"/>
                <a:cs typeface="Arial"/>
                <a:sym typeface="Arial"/>
              </a:defRPr>
            </a:lvl4pPr>
            <a:lvl5pPr indent="0" lvl="4" marL="0" marR="0" rtl="0" algn="r">
              <a:spcBef>
                <a:spcPts val="0"/>
              </a:spcBef>
              <a:spcAft>
                <a:spcPts val="0"/>
              </a:spcAft>
              <a:buNone/>
              <a:defRPr sz="1400">
                <a:solidFill>
                  <a:schemeClr val="lt1"/>
                </a:solidFill>
                <a:latin typeface="Arial"/>
                <a:ea typeface="Arial"/>
                <a:cs typeface="Arial"/>
                <a:sym typeface="Arial"/>
              </a:defRPr>
            </a:lvl5pPr>
            <a:lvl6pPr indent="0" lvl="5" marL="0" marR="0" rtl="0" algn="r">
              <a:spcBef>
                <a:spcPts val="0"/>
              </a:spcBef>
              <a:spcAft>
                <a:spcPts val="0"/>
              </a:spcAft>
              <a:buNone/>
              <a:defRPr sz="1400">
                <a:solidFill>
                  <a:schemeClr val="lt1"/>
                </a:solidFill>
                <a:latin typeface="Arial"/>
                <a:ea typeface="Arial"/>
                <a:cs typeface="Arial"/>
                <a:sym typeface="Arial"/>
              </a:defRPr>
            </a:lvl6pPr>
            <a:lvl7pPr indent="0" lvl="6" marL="0" marR="0" rtl="0" algn="r">
              <a:spcBef>
                <a:spcPts val="0"/>
              </a:spcBef>
              <a:spcAft>
                <a:spcPts val="0"/>
              </a:spcAft>
              <a:buNone/>
              <a:defRPr sz="1400">
                <a:solidFill>
                  <a:schemeClr val="lt1"/>
                </a:solidFill>
                <a:latin typeface="Arial"/>
                <a:ea typeface="Arial"/>
                <a:cs typeface="Arial"/>
                <a:sym typeface="Arial"/>
              </a:defRPr>
            </a:lvl7pPr>
            <a:lvl8pPr indent="0" lvl="7" marL="0" marR="0" rtl="0" algn="r">
              <a:spcBef>
                <a:spcPts val="0"/>
              </a:spcBef>
              <a:spcAft>
                <a:spcPts val="0"/>
              </a:spcAft>
              <a:buNone/>
              <a:defRPr sz="1400">
                <a:solidFill>
                  <a:schemeClr val="lt1"/>
                </a:solidFill>
                <a:latin typeface="Arial"/>
                <a:ea typeface="Arial"/>
                <a:cs typeface="Arial"/>
                <a:sym typeface="Arial"/>
              </a:defRPr>
            </a:lvl8pPr>
            <a:lvl9pPr indent="0" lvl="8" marL="0" marR="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1pPr>
            <a:lvl2pPr lvl="1"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2pPr>
            <a:lvl3pPr lvl="2"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3pPr>
            <a:lvl4pPr lvl="3"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4pPr>
            <a:lvl5pPr lvl="4"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5pPr>
            <a:lvl6pPr lvl="5"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6pPr>
            <a:lvl7pPr lvl="6"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7pPr>
            <a:lvl8pPr lvl="7"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8pPr>
            <a:lvl9pPr lvl="8"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9pPr>
          </a:lstStyle>
          <a:p/>
        </p:txBody>
      </p:sp>
      <p:sp>
        <p:nvSpPr>
          <p:cNvPr id="42" name="Google Shape;42;p7"/>
          <p:cNvSpPr txBox="1"/>
          <p:nvPr>
            <p:ph idx="12" type="sldNum"/>
          </p:nvPr>
        </p:nvSpPr>
        <p:spPr>
          <a:xfrm>
            <a:off x="5076825" y="6165850"/>
            <a:ext cx="1989138" cy="47625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sz="1400">
                <a:solidFill>
                  <a:schemeClr val="lt1"/>
                </a:solidFill>
                <a:latin typeface="Arial"/>
                <a:ea typeface="Arial"/>
                <a:cs typeface="Arial"/>
                <a:sym typeface="Arial"/>
              </a:defRPr>
            </a:lvl1pPr>
            <a:lvl2pPr indent="0" lvl="1" marL="0" marR="0" rtl="0" algn="r">
              <a:spcBef>
                <a:spcPts val="0"/>
              </a:spcBef>
              <a:spcAft>
                <a:spcPts val="0"/>
              </a:spcAft>
              <a:buNone/>
              <a:defRPr sz="1400">
                <a:solidFill>
                  <a:schemeClr val="lt1"/>
                </a:solidFill>
                <a:latin typeface="Arial"/>
                <a:ea typeface="Arial"/>
                <a:cs typeface="Arial"/>
                <a:sym typeface="Arial"/>
              </a:defRPr>
            </a:lvl2pPr>
            <a:lvl3pPr indent="0" lvl="2" marL="0" marR="0" rtl="0" algn="r">
              <a:spcBef>
                <a:spcPts val="0"/>
              </a:spcBef>
              <a:spcAft>
                <a:spcPts val="0"/>
              </a:spcAft>
              <a:buNone/>
              <a:defRPr sz="1400">
                <a:solidFill>
                  <a:schemeClr val="lt1"/>
                </a:solidFill>
                <a:latin typeface="Arial"/>
                <a:ea typeface="Arial"/>
                <a:cs typeface="Arial"/>
                <a:sym typeface="Arial"/>
              </a:defRPr>
            </a:lvl3pPr>
            <a:lvl4pPr indent="0" lvl="3" marL="0" marR="0" rtl="0" algn="r">
              <a:spcBef>
                <a:spcPts val="0"/>
              </a:spcBef>
              <a:spcAft>
                <a:spcPts val="0"/>
              </a:spcAft>
              <a:buNone/>
              <a:defRPr sz="1400">
                <a:solidFill>
                  <a:schemeClr val="lt1"/>
                </a:solidFill>
                <a:latin typeface="Arial"/>
                <a:ea typeface="Arial"/>
                <a:cs typeface="Arial"/>
                <a:sym typeface="Arial"/>
              </a:defRPr>
            </a:lvl4pPr>
            <a:lvl5pPr indent="0" lvl="4" marL="0" marR="0" rtl="0" algn="r">
              <a:spcBef>
                <a:spcPts val="0"/>
              </a:spcBef>
              <a:spcAft>
                <a:spcPts val="0"/>
              </a:spcAft>
              <a:buNone/>
              <a:defRPr sz="1400">
                <a:solidFill>
                  <a:schemeClr val="lt1"/>
                </a:solidFill>
                <a:latin typeface="Arial"/>
                <a:ea typeface="Arial"/>
                <a:cs typeface="Arial"/>
                <a:sym typeface="Arial"/>
              </a:defRPr>
            </a:lvl5pPr>
            <a:lvl6pPr indent="0" lvl="5" marL="0" marR="0" rtl="0" algn="r">
              <a:spcBef>
                <a:spcPts val="0"/>
              </a:spcBef>
              <a:spcAft>
                <a:spcPts val="0"/>
              </a:spcAft>
              <a:buNone/>
              <a:defRPr sz="1400">
                <a:solidFill>
                  <a:schemeClr val="lt1"/>
                </a:solidFill>
                <a:latin typeface="Arial"/>
                <a:ea typeface="Arial"/>
                <a:cs typeface="Arial"/>
                <a:sym typeface="Arial"/>
              </a:defRPr>
            </a:lvl6pPr>
            <a:lvl7pPr indent="0" lvl="6" marL="0" marR="0" rtl="0" algn="r">
              <a:spcBef>
                <a:spcPts val="0"/>
              </a:spcBef>
              <a:spcAft>
                <a:spcPts val="0"/>
              </a:spcAft>
              <a:buNone/>
              <a:defRPr sz="1400">
                <a:solidFill>
                  <a:schemeClr val="lt1"/>
                </a:solidFill>
                <a:latin typeface="Arial"/>
                <a:ea typeface="Arial"/>
                <a:cs typeface="Arial"/>
                <a:sym typeface="Arial"/>
              </a:defRPr>
            </a:lvl7pPr>
            <a:lvl8pPr indent="0" lvl="7" marL="0" marR="0" rtl="0" algn="r">
              <a:spcBef>
                <a:spcPts val="0"/>
              </a:spcBef>
              <a:spcAft>
                <a:spcPts val="0"/>
              </a:spcAft>
              <a:buNone/>
              <a:defRPr sz="1400">
                <a:solidFill>
                  <a:schemeClr val="lt1"/>
                </a:solidFill>
                <a:latin typeface="Arial"/>
                <a:ea typeface="Arial"/>
                <a:cs typeface="Arial"/>
                <a:sym typeface="Arial"/>
              </a:defRPr>
            </a:lvl8pPr>
            <a:lvl9pPr indent="0" lvl="8" marL="0" marR="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3" name="Shape 43"/>
        <p:cNvGrpSpPr/>
        <p:nvPr/>
      </p:nvGrpSpPr>
      <p:grpSpPr>
        <a:xfrm>
          <a:off x="0" y="0"/>
          <a:ext cx="0" cy="0"/>
          <a:chOff x="0" y="0"/>
          <a:chExt cx="0" cy="0"/>
        </a:xfrm>
      </p:grpSpPr>
      <p:sp>
        <p:nvSpPr>
          <p:cNvPr id="44" name="Google Shape;44;p8"/>
          <p:cNvSpPr txBox="1"/>
          <p:nvPr>
            <p:ph idx="12" type="sldNum"/>
          </p:nvPr>
        </p:nvSpPr>
        <p:spPr>
          <a:xfrm>
            <a:off x="5076825" y="6165850"/>
            <a:ext cx="1989138" cy="47625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sz="1400">
                <a:solidFill>
                  <a:schemeClr val="lt1"/>
                </a:solidFill>
                <a:latin typeface="Arial"/>
                <a:ea typeface="Arial"/>
                <a:cs typeface="Arial"/>
                <a:sym typeface="Arial"/>
              </a:defRPr>
            </a:lvl1pPr>
            <a:lvl2pPr indent="0" lvl="1" marL="0" marR="0" rtl="0" algn="r">
              <a:spcBef>
                <a:spcPts val="0"/>
              </a:spcBef>
              <a:spcAft>
                <a:spcPts val="0"/>
              </a:spcAft>
              <a:buNone/>
              <a:defRPr sz="1400">
                <a:solidFill>
                  <a:schemeClr val="lt1"/>
                </a:solidFill>
                <a:latin typeface="Arial"/>
                <a:ea typeface="Arial"/>
                <a:cs typeface="Arial"/>
                <a:sym typeface="Arial"/>
              </a:defRPr>
            </a:lvl2pPr>
            <a:lvl3pPr indent="0" lvl="2" marL="0" marR="0" rtl="0" algn="r">
              <a:spcBef>
                <a:spcPts val="0"/>
              </a:spcBef>
              <a:spcAft>
                <a:spcPts val="0"/>
              </a:spcAft>
              <a:buNone/>
              <a:defRPr sz="1400">
                <a:solidFill>
                  <a:schemeClr val="lt1"/>
                </a:solidFill>
                <a:latin typeface="Arial"/>
                <a:ea typeface="Arial"/>
                <a:cs typeface="Arial"/>
                <a:sym typeface="Arial"/>
              </a:defRPr>
            </a:lvl3pPr>
            <a:lvl4pPr indent="0" lvl="3" marL="0" marR="0" rtl="0" algn="r">
              <a:spcBef>
                <a:spcPts val="0"/>
              </a:spcBef>
              <a:spcAft>
                <a:spcPts val="0"/>
              </a:spcAft>
              <a:buNone/>
              <a:defRPr sz="1400">
                <a:solidFill>
                  <a:schemeClr val="lt1"/>
                </a:solidFill>
                <a:latin typeface="Arial"/>
                <a:ea typeface="Arial"/>
                <a:cs typeface="Arial"/>
                <a:sym typeface="Arial"/>
              </a:defRPr>
            </a:lvl4pPr>
            <a:lvl5pPr indent="0" lvl="4" marL="0" marR="0" rtl="0" algn="r">
              <a:spcBef>
                <a:spcPts val="0"/>
              </a:spcBef>
              <a:spcAft>
                <a:spcPts val="0"/>
              </a:spcAft>
              <a:buNone/>
              <a:defRPr sz="1400">
                <a:solidFill>
                  <a:schemeClr val="lt1"/>
                </a:solidFill>
                <a:latin typeface="Arial"/>
                <a:ea typeface="Arial"/>
                <a:cs typeface="Arial"/>
                <a:sym typeface="Arial"/>
              </a:defRPr>
            </a:lvl5pPr>
            <a:lvl6pPr indent="0" lvl="5" marL="0" marR="0" rtl="0" algn="r">
              <a:spcBef>
                <a:spcPts val="0"/>
              </a:spcBef>
              <a:spcAft>
                <a:spcPts val="0"/>
              </a:spcAft>
              <a:buNone/>
              <a:defRPr sz="1400">
                <a:solidFill>
                  <a:schemeClr val="lt1"/>
                </a:solidFill>
                <a:latin typeface="Arial"/>
                <a:ea typeface="Arial"/>
                <a:cs typeface="Arial"/>
                <a:sym typeface="Arial"/>
              </a:defRPr>
            </a:lvl6pPr>
            <a:lvl7pPr indent="0" lvl="6" marL="0" marR="0" rtl="0" algn="r">
              <a:spcBef>
                <a:spcPts val="0"/>
              </a:spcBef>
              <a:spcAft>
                <a:spcPts val="0"/>
              </a:spcAft>
              <a:buNone/>
              <a:defRPr sz="1400">
                <a:solidFill>
                  <a:schemeClr val="lt1"/>
                </a:solidFill>
                <a:latin typeface="Arial"/>
                <a:ea typeface="Arial"/>
                <a:cs typeface="Arial"/>
                <a:sym typeface="Arial"/>
              </a:defRPr>
            </a:lvl7pPr>
            <a:lvl8pPr indent="0" lvl="7" marL="0" marR="0" rtl="0" algn="r">
              <a:spcBef>
                <a:spcPts val="0"/>
              </a:spcBef>
              <a:spcAft>
                <a:spcPts val="0"/>
              </a:spcAft>
              <a:buNone/>
              <a:defRPr sz="1400">
                <a:solidFill>
                  <a:schemeClr val="lt1"/>
                </a:solidFill>
                <a:latin typeface="Arial"/>
                <a:ea typeface="Arial"/>
                <a:cs typeface="Arial"/>
                <a:sym typeface="Arial"/>
              </a:defRPr>
            </a:lvl8pPr>
            <a:lvl9pPr indent="0" lvl="8" marL="0" marR="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45" name="Shape 45"/>
        <p:cNvGrpSpPr/>
        <p:nvPr/>
      </p:nvGrpSpPr>
      <p:grpSpPr>
        <a:xfrm>
          <a:off x="0" y="0"/>
          <a:ext cx="0" cy="0"/>
          <a:chOff x="0" y="0"/>
          <a:chExt cx="0" cy="0"/>
        </a:xfrm>
      </p:grpSpPr>
      <p:sp>
        <p:nvSpPr>
          <p:cNvPr id="46" name="Google Shape;46;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1" i="0" sz="2000" u="none" cap="none" strike="noStrike">
                <a:solidFill>
                  <a:schemeClr val="lt2"/>
                </a:solidFill>
                <a:latin typeface="Open Sans"/>
                <a:ea typeface="Open Sans"/>
                <a:cs typeface="Open Sans"/>
                <a:sym typeface="Open Sans"/>
              </a:defRPr>
            </a:lvl1pPr>
            <a:lvl2pPr lvl="1"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2pPr>
            <a:lvl3pPr lvl="2"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3pPr>
            <a:lvl4pPr lvl="3"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4pPr>
            <a:lvl5pPr lvl="4"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5pPr>
            <a:lvl6pPr lvl="5"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6pPr>
            <a:lvl7pPr lvl="6"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7pPr>
            <a:lvl8pPr lvl="7"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8pPr>
            <a:lvl9pPr lvl="8"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9pPr>
          </a:lstStyle>
          <a:p/>
        </p:txBody>
      </p:sp>
      <p:sp>
        <p:nvSpPr>
          <p:cNvPr id="47" name="Google Shape;47;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lstStyle>
            <a:lvl1pPr indent="-431800" lvl="0" marL="457200" marR="0" rtl="0" algn="l">
              <a:spcBef>
                <a:spcPts val="640"/>
              </a:spcBef>
              <a:spcAft>
                <a:spcPts val="0"/>
              </a:spcAft>
              <a:buClr>
                <a:schemeClr val="lt1"/>
              </a:buClr>
              <a:buSzPts val="3200"/>
              <a:buFont typeface="Open Sans Light"/>
              <a:buChar char="•"/>
              <a:defRPr b="0" i="0" sz="3200" u="none" cap="none" strike="noStrike">
                <a:solidFill>
                  <a:schemeClr val="lt1"/>
                </a:solidFill>
                <a:latin typeface="Open Sans Light"/>
                <a:ea typeface="Open Sans Light"/>
                <a:cs typeface="Open Sans Light"/>
                <a:sym typeface="Open Sans Light"/>
              </a:defRPr>
            </a:lvl1pPr>
            <a:lvl2pPr indent="-406400" lvl="1" marL="914400" marR="0" rtl="0" algn="l">
              <a:spcBef>
                <a:spcPts val="560"/>
              </a:spcBef>
              <a:spcAft>
                <a:spcPts val="0"/>
              </a:spcAft>
              <a:buClr>
                <a:schemeClr val="lt1"/>
              </a:buClr>
              <a:buSzPts val="2800"/>
              <a:buFont typeface="Open Sans Light"/>
              <a:buChar char="–"/>
              <a:defRPr b="0" i="0" sz="2800" u="none" cap="none" strike="noStrike">
                <a:solidFill>
                  <a:schemeClr val="lt1"/>
                </a:solidFill>
                <a:latin typeface="Open Sans Light"/>
                <a:ea typeface="Open Sans Light"/>
                <a:cs typeface="Open Sans Light"/>
                <a:sym typeface="Open Sans Light"/>
              </a:defRPr>
            </a:lvl2pPr>
            <a:lvl3pPr indent="-381000" lvl="2" marL="1371600" marR="0" rtl="0" algn="l">
              <a:spcBef>
                <a:spcPts val="480"/>
              </a:spcBef>
              <a:spcAft>
                <a:spcPts val="0"/>
              </a:spcAft>
              <a:buClr>
                <a:schemeClr val="lt1"/>
              </a:buClr>
              <a:buSzPts val="2400"/>
              <a:buFont typeface="Open Sans Light"/>
              <a:buChar char="•"/>
              <a:defRPr b="0" i="0" sz="2400" u="none" cap="none" strike="noStrike">
                <a:solidFill>
                  <a:schemeClr val="lt1"/>
                </a:solidFill>
                <a:latin typeface="Open Sans Light"/>
                <a:ea typeface="Open Sans Light"/>
                <a:cs typeface="Open Sans Light"/>
                <a:sym typeface="Open Sans Light"/>
              </a:defRPr>
            </a:lvl3pPr>
            <a:lvl4pPr indent="-355600" lvl="3" marL="18288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4pPr>
            <a:lvl5pPr indent="-355600" lvl="4" marL="22860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5pPr>
            <a:lvl6pPr indent="-355600" lvl="5" marL="27432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6pPr>
            <a:lvl7pPr indent="-355600" lvl="6" marL="32004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7pPr>
            <a:lvl8pPr indent="-355600" lvl="7" marL="36576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8pPr>
            <a:lvl9pPr indent="-355600" lvl="8" marL="41148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9pPr>
          </a:lstStyle>
          <a:p/>
        </p:txBody>
      </p:sp>
      <p:sp>
        <p:nvSpPr>
          <p:cNvPr id="48" name="Google Shape;48;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lstStyle>
            <a:lvl1pPr indent="-228600" lvl="0" marL="457200" marR="0" rtl="0" algn="l">
              <a:spcBef>
                <a:spcPts val="280"/>
              </a:spcBef>
              <a:spcAft>
                <a:spcPts val="0"/>
              </a:spcAft>
              <a:buClr>
                <a:schemeClr val="lt1"/>
              </a:buClr>
              <a:buSzPts val="1400"/>
              <a:buFont typeface="Open Sans Light"/>
              <a:buNone/>
              <a:defRPr b="0" i="0" sz="1400" u="none" cap="none" strike="noStrike">
                <a:solidFill>
                  <a:schemeClr val="lt1"/>
                </a:solidFill>
                <a:latin typeface="Open Sans Light"/>
                <a:ea typeface="Open Sans Light"/>
                <a:cs typeface="Open Sans Light"/>
                <a:sym typeface="Open Sans Light"/>
              </a:defRPr>
            </a:lvl1pPr>
            <a:lvl2pPr indent="-228600" lvl="1" marL="914400" marR="0" rtl="0" algn="l">
              <a:spcBef>
                <a:spcPts val="240"/>
              </a:spcBef>
              <a:spcAft>
                <a:spcPts val="0"/>
              </a:spcAft>
              <a:buClr>
                <a:schemeClr val="lt1"/>
              </a:buClr>
              <a:buSzPts val="1200"/>
              <a:buFont typeface="Open Sans Light"/>
              <a:buNone/>
              <a:defRPr b="0" i="0" sz="1200" u="none" cap="none" strike="noStrike">
                <a:solidFill>
                  <a:schemeClr val="lt1"/>
                </a:solidFill>
                <a:latin typeface="Open Sans Light"/>
                <a:ea typeface="Open Sans Light"/>
                <a:cs typeface="Open Sans Light"/>
                <a:sym typeface="Open Sans Light"/>
              </a:defRPr>
            </a:lvl2pPr>
            <a:lvl3pPr indent="-228600" lvl="2" marL="1371600" marR="0" rtl="0" algn="l">
              <a:spcBef>
                <a:spcPts val="200"/>
              </a:spcBef>
              <a:spcAft>
                <a:spcPts val="0"/>
              </a:spcAft>
              <a:buClr>
                <a:schemeClr val="lt1"/>
              </a:buClr>
              <a:buSzPts val="1000"/>
              <a:buFont typeface="Open Sans Light"/>
              <a:buNone/>
              <a:defRPr b="0" i="0" sz="1000" u="none" cap="none" strike="noStrike">
                <a:solidFill>
                  <a:schemeClr val="lt1"/>
                </a:solidFill>
                <a:latin typeface="Open Sans Light"/>
                <a:ea typeface="Open Sans Light"/>
                <a:cs typeface="Open Sans Light"/>
                <a:sym typeface="Open Sans Light"/>
              </a:defRPr>
            </a:lvl3pPr>
            <a:lvl4pPr indent="-228600" lvl="3" marL="1828800" marR="0" rtl="0" algn="l">
              <a:spcBef>
                <a:spcPts val="180"/>
              </a:spcBef>
              <a:spcAft>
                <a:spcPts val="0"/>
              </a:spcAft>
              <a:buClr>
                <a:schemeClr val="lt1"/>
              </a:buClr>
              <a:buSzPts val="900"/>
              <a:buFont typeface="Open Sans Light"/>
              <a:buNone/>
              <a:defRPr b="0" i="0" sz="900" u="none" cap="none" strike="noStrike">
                <a:solidFill>
                  <a:schemeClr val="lt1"/>
                </a:solidFill>
                <a:latin typeface="Open Sans Light"/>
                <a:ea typeface="Open Sans Light"/>
                <a:cs typeface="Open Sans Light"/>
                <a:sym typeface="Open Sans Light"/>
              </a:defRPr>
            </a:lvl4pPr>
            <a:lvl5pPr indent="-228600" lvl="4" marL="2286000" marR="0" rtl="0" algn="l">
              <a:spcBef>
                <a:spcPts val="180"/>
              </a:spcBef>
              <a:spcAft>
                <a:spcPts val="0"/>
              </a:spcAft>
              <a:buClr>
                <a:schemeClr val="lt1"/>
              </a:buClr>
              <a:buSzPts val="900"/>
              <a:buFont typeface="Open Sans Light"/>
              <a:buNone/>
              <a:defRPr b="0" i="0" sz="900" u="none" cap="none" strike="noStrike">
                <a:solidFill>
                  <a:schemeClr val="lt1"/>
                </a:solidFill>
                <a:latin typeface="Open Sans Light"/>
                <a:ea typeface="Open Sans Light"/>
                <a:cs typeface="Open Sans Light"/>
                <a:sym typeface="Open Sans Light"/>
              </a:defRPr>
            </a:lvl5pPr>
            <a:lvl6pPr indent="-228600" lvl="5" marL="2743200" marR="0" rtl="0" algn="l">
              <a:spcBef>
                <a:spcPts val="180"/>
              </a:spcBef>
              <a:spcAft>
                <a:spcPts val="0"/>
              </a:spcAft>
              <a:buClr>
                <a:schemeClr val="lt1"/>
              </a:buClr>
              <a:buSzPts val="900"/>
              <a:buFont typeface="Open Sans Light"/>
              <a:buNone/>
              <a:defRPr b="0" i="0" sz="900" u="none" cap="none" strike="noStrike">
                <a:solidFill>
                  <a:schemeClr val="lt1"/>
                </a:solidFill>
                <a:latin typeface="Open Sans Light"/>
                <a:ea typeface="Open Sans Light"/>
                <a:cs typeface="Open Sans Light"/>
                <a:sym typeface="Open Sans Light"/>
              </a:defRPr>
            </a:lvl6pPr>
            <a:lvl7pPr indent="-228600" lvl="6" marL="3200400" marR="0" rtl="0" algn="l">
              <a:spcBef>
                <a:spcPts val="180"/>
              </a:spcBef>
              <a:spcAft>
                <a:spcPts val="0"/>
              </a:spcAft>
              <a:buClr>
                <a:schemeClr val="lt1"/>
              </a:buClr>
              <a:buSzPts val="900"/>
              <a:buFont typeface="Open Sans Light"/>
              <a:buNone/>
              <a:defRPr b="0" i="0" sz="900" u="none" cap="none" strike="noStrike">
                <a:solidFill>
                  <a:schemeClr val="lt1"/>
                </a:solidFill>
                <a:latin typeface="Open Sans Light"/>
                <a:ea typeface="Open Sans Light"/>
                <a:cs typeface="Open Sans Light"/>
                <a:sym typeface="Open Sans Light"/>
              </a:defRPr>
            </a:lvl7pPr>
            <a:lvl8pPr indent="-228600" lvl="7" marL="3657600" marR="0" rtl="0" algn="l">
              <a:spcBef>
                <a:spcPts val="180"/>
              </a:spcBef>
              <a:spcAft>
                <a:spcPts val="0"/>
              </a:spcAft>
              <a:buClr>
                <a:schemeClr val="lt1"/>
              </a:buClr>
              <a:buSzPts val="900"/>
              <a:buFont typeface="Open Sans Light"/>
              <a:buNone/>
              <a:defRPr b="0" i="0" sz="900" u="none" cap="none" strike="noStrike">
                <a:solidFill>
                  <a:schemeClr val="lt1"/>
                </a:solidFill>
                <a:latin typeface="Open Sans Light"/>
                <a:ea typeface="Open Sans Light"/>
                <a:cs typeface="Open Sans Light"/>
                <a:sym typeface="Open Sans Light"/>
              </a:defRPr>
            </a:lvl8pPr>
            <a:lvl9pPr indent="-228600" lvl="8" marL="4114800" marR="0" rtl="0" algn="l">
              <a:spcBef>
                <a:spcPts val="180"/>
              </a:spcBef>
              <a:spcAft>
                <a:spcPts val="0"/>
              </a:spcAft>
              <a:buClr>
                <a:schemeClr val="lt1"/>
              </a:buClr>
              <a:buSzPts val="900"/>
              <a:buFont typeface="Open Sans Light"/>
              <a:buNone/>
              <a:defRPr b="0" i="0" sz="900" u="none" cap="none" strike="noStrike">
                <a:solidFill>
                  <a:schemeClr val="lt1"/>
                </a:solidFill>
                <a:latin typeface="Open Sans Light"/>
                <a:ea typeface="Open Sans Light"/>
                <a:cs typeface="Open Sans Light"/>
                <a:sym typeface="Open Sans Light"/>
              </a:defRPr>
            </a:lvl9pPr>
          </a:lstStyle>
          <a:p/>
        </p:txBody>
      </p:sp>
      <p:sp>
        <p:nvSpPr>
          <p:cNvPr id="49" name="Google Shape;49;p9"/>
          <p:cNvSpPr txBox="1"/>
          <p:nvPr>
            <p:ph idx="12" type="sldNum"/>
          </p:nvPr>
        </p:nvSpPr>
        <p:spPr>
          <a:xfrm>
            <a:off x="5076825" y="6165850"/>
            <a:ext cx="1989138" cy="47625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sz="1400">
                <a:solidFill>
                  <a:schemeClr val="lt1"/>
                </a:solidFill>
                <a:latin typeface="Arial"/>
                <a:ea typeface="Arial"/>
                <a:cs typeface="Arial"/>
                <a:sym typeface="Arial"/>
              </a:defRPr>
            </a:lvl1pPr>
            <a:lvl2pPr indent="0" lvl="1" marL="0" marR="0" rtl="0" algn="r">
              <a:spcBef>
                <a:spcPts val="0"/>
              </a:spcBef>
              <a:spcAft>
                <a:spcPts val="0"/>
              </a:spcAft>
              <a:buNone/>
              <a:defRPr sz="1400">
                <a:solidFill>
                  <a:schemeClr val="lt1"/>
                </a:solidFill>
                <a:latin typeface="Arial"/>
                <a:ea typeface="Arial"/>
                <a:cs typeface="Arial"/>
                <a:sym typeface="Arial"/>
              </a:defRPr>
            </a:lvl2pPr>
            <a:lvl3pPr indent="0" lvl="2" marL="0" marR="0" rtl="0" algn="r">
              <a:spcBef>
                <a:spcPts val="0"/>
              </a:spcBef>
              <a:spcAft>
                <a:spcPts val="0"/>
              </a:spcAft>
              <a:buNone/>
              <a:defRPr sz="1400">
                <a:solidFill>
                  <a:schemeClr val="lt1"/>
                </a:solidFill>
                <a:latin typeface="Arial"/>
                <a:ea typeface="Arial"/>
                <a:cs typeface="Arial"/>
                <a:sym typeface="Arial"/>
              </a:defRPr>
            </a:lvl3pPr>
            <a:lvl4pPr indent="0" lvl="3" marL="0" marR="0" rtl="0" algn="r">
              <a:spcBef>
                <a:spcPts val="0"/>
              </a:spcBef>
              <a:spcAft>
                <a:spcPts val="0"/>
              </a:spcAft>
              <a:buNone/>
              <a:defRPr sz="1400">
                <a:solidFill>
                  <a:schemeClr val="lt1"/>
                </a:solidFill>
                <a:latin typeface="Arial"/>
                <a:ea typeface="Arial"/>
                <a:cs typeface="Arial"/>
                <a:sym typeface="Arial"/>
              </a:defRPr>
            </a:lvl4pPr>
            <a:lvl5pPr indent="0" lvl="4" marL="0" marR="0" rtl="0" algn="r">
              <a:spcBef>
                <a:spcPts val="0"/>
              </a:spcBef>
              <a:spcAft>
                <a:spcPts val="0"/>
              </a:spcAft>
              <a:buNone/>
              <a:defRPr sz="1400">
                <a:solidFill>
                  <a:schemeClr val="lt1"/>
                </a:solidFill>
                <a:latin typeface="Arial"/>
                <a:ea typeface="Arial"/>
                <a:cs typeface="Arial"/>
                <a:sym typeface="Arial"/>
              </a:defRPr>
            </a:lvl5pPr>
            <a:lvl6pPr indent="0" lvl="5" marL="0" marR="0" rtl="0" algn="r">
              <a:spcBef>
                <a:spcPts val="0"/>
              </a:spcBef>
              <a:spcAft>
                <a:spcPts val="0"/>
              </a:spcAft>
              <a:buNone/>
              <a:defRPr sz="1400">
                <a:solidFill>
                  <a:schemeClr val="lt1"/>
                </a:solidFill>
                <a:latin typeface="Arial"/>
                <a:ea typeface="Arial"/>
                <a:cs typeface="Arial"/>
                <a:sym typeface="Arial"/>
              </a:defRPr>
            </a:lvl6pPr>
            <a:lvl7pPr indent="0" lvl="6" marL="0" marR="0" rtl="0" algn="r">
              <a:spcBef>
                <a:spcPts val="0"/>
              </a:spcBef>
              <a:spcAft>
                <a:spcPts val="0"/>
              </a:spcAft>
              <a:buNone/>
              <a:defRPr sz="1400">
                <a:solidFill>
                  <a:schemeClr val="lt1"/>
                </a:solidFill>
                <a:latin typeface="Arial"/>
                <a:ea typeface="Arial"/>
                <a:cs typeface="Arial"/>
                <a:sym typeface="Arial"/>
              </a:defRPr>
            </a:lvl7pPr>
            <a:lvl8pPr indent="0" lvl="7" marL="0" marR="0" rtl="0" algn="r">
              <a:spcBef>
                <a:spcPts val="0"/>
              </a:spcBef>
              <a:spcAft>
                <a:spcPts val="0"/>
              </a:spcAft>
              <a:buNone/>
              <a:defRPr sz="1400">
                <a:solidFill>
                  <a:schemeClr val="lt1"/>
                </a:solidFill>
                <a:latin typeface="Arial"/>
                <a:ea typeface="Arial"/>
                <a:cs typeface="Arial"/>
                <a:sym typeface="Arial"/>
              </a:defRPr>
            </a:lvl8pPr>
            <a:lvl9pPr indent="0" lvl="8" marL="0" marR="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50" name="Shape 50"/>
        <p:cNvGrpSpPr/>
        <p:nvPr/>
      </p:nvGrpSpPr>
      <p:grpSpPr>
        <a:xfrm>
          <a:off x="0" y="0"/>
          <a:ext cx="0" cy="0"/>
          <a:chOff x="0" y="0"/>
          <a:chExt cx="0" cy="0"/>
        </a:xfrm>
      </p:grpSpPr>
      <p:sp>
        <p:nvSpPr>
          <p:cNvPr id="51" name="Google Shape;51;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1" i="0" sz="2000" u="none" cap="none" strike="noStrike">
                <a:solidFill>
                  <a:schemeClr val="lt2"/>
                </a:solidFill>
                <a:latin typeface="Open Sans"/>
                <a:ea typeface="Open Sans"/>
                <a:cs typeface="Open Sans"/>
                <a:sym typeface="Open Sans"/>
              </a:defRPr>
            </a:lvl1pPr>
            <a:lvl2pPr lvl="1"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2pPr>
            <a:lvl3pPr lvl="2"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3pPr>
            <a:lvl4pPr lvl="3"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4pPr>
            <a:lvl5pPr lvl="4"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5pPr>
            <a:lvl6pPr lvl="5"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6pPr>
            <a:lvl7pPr lvl="6"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7pPr>
            <a:lvl8pPr lvl="7"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8pPr>
            <a:lvl9pPr lvl="8"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9pPr>
          </a:lstStyle>
          <a:p/>
        </p:txBody>
      </p:sp>
      <p:sp>
        <p:nvSpPr>
          <p:cNvPr id="52" name="Google Shape;52;p10"/>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lstStyle>
            <a:lvl1pPr lvl="0" marR="0" rtl="0" algn="l">
              <a:spcBef>
                <a:spcPts val="640"/>
              </a:spcBef>
              <a:spcAft>
                <a:spcPts val="0"/>
              </a:spcAft>
              <a:buClr>
                <a:schemeClr val="lt1"/>
              </a:buClr>
              <a:buSzPts val="3200"/>
              <a:buFont typeface="Open Sans Light"/>
              <a:buNone/>
              <a:defRPr b="0" i="0" sz="32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Open Sans Light"/>
              <a:buNone/>
              <a:defRPr b="0" i="0" sz="2800" u="none" cap="none" strike="noStrike">
                <a:solidFill>
                  <a:schemeClr val="lt1"/>
                </a:solidFill>
                <a:latin typeface="Open Sans Light"/>
                <a:ea typeface="Open Sans Light"/>
                <a:cs typeface="Open Sans Light"/>
                <a:sym typeface="Open Sans Light"/>
              </a:defRPr>
            </a:lvl2pPr>
            <a:lvl3pPr lvl="2" marR="0" rtl="0" algn="l">
              <a:spcBef>
                <a:spcPts val="480"/>
              </a:spcBef>
              <a:spcAft>
                <a:spcPts val="0"/>
              </a:spcAft>
              <a:buClr>
                <a:schemeClr val="lt1"/>
              </a:buClr>
              <a:buSzPts val="2400"/>
              <a:buFont typeface="Open Sans Light"/>
              <a:buNone/>
              <a:defRPr b="0" i="0" sz="2400" u="none" cap="none" strike="noStrike">
                <a:solidFill>
                  <a:schemeClr val="lt1"/>
                </a:solidFill>
                <a:latin typeface="Open Sans Light"/>
                <a:ea typeface="Open Sans Light"/>
                <a:cs typeface="Open Sans Light"/>
                <a:sym typeface="Open Sans Light"/>
              </a:defRPr>
            </a:lvl3pPr>
            <a:lvl4pPr lvl="3" marR="0" rtl="0" algn="l">
              <a:spcBef>
                <a:spcPts val="400"/>
              </a:spcBef>
              <a:spcAft>
                <a:spcPts val="0"/>
              </a:spcAft>
              <a:buClr>
                <a:schemeClr val="lt1"/>
              </a:buClr>
              <a:buSzPts val="2000"/>
              <a:buFont typeface="Open Sans Light"/>
              <a:buNone/>
              <a:defRPr b="0" i="0" sz="2000" u="none" cap="none" strike="noStrike">
                <a:solidFill>
                  <a:schemeClr val="lt1"/>
                </a:solidFill>
                <a:latin typeface="Open Sans Light"/>
                <a:ea typeface="Open Sans Light"/>
                <a:cs typeface="Open Sans Light"/>
                <a:sym typeface="Open Sans Light"/>
              </a:defRPr>
            </a:lvl4pPr>
            <a:lvl5pPr lvl="4" marR="0" rtl="0" algn="l">
              <a:spcBef>
                <a:spcPts val="400"/>
              </a:spcBef>
              <a:spcAft>
                <a:spcPts val="0"/>
              </a:spcAft>
              <a:buClr>
                <a:schemeClr val="lt1"/>
              </a:buClr>
              <a:buSzPts val="2000"/>
              <a:buFont typeface="Open Sans Light"/>
              <a:buNone/>
              <a:defRPr b="0" i="0" sz="2000" u="none" cap="none" strike="noStrike">
                <a:solidFill>
                  <a:schemeClr val="lt1"/>
                </a:solidFill>
                <a:latin typeface="Open Sans Light"/>
                <a:ea typeface="Open Sans Light"/>
                <a:cs typeface="Open Sans Light"/>
                <a:sym typeface="Open Sans Light"/>
              </a:defRPr>
            </a:lvl5pPr>
            <a:lvl6pPr lvl="5" marR="0" rtl="0" algn="l">
              <a:spcBef>
                <a:spcPts val="400"/>
              </a:spcBef>
              <a:spcAft>
                <a:spcPts val="0"/>
              </a:spcAft>
              <a:buClr>
                <a:schemeClr val="lt1"/>
              </a:buClr>
              <a:buSzPts val="2000"/>
              <a:buFont typeface="Open Sans Light"/>
              <a:buNone/>
              <a:defRPr b="0" i="0" sz="2000" u="none" cap="none" strike="noStrike">
                <a:solidFill>
                  <a:schemeClr val="lt1"/>
                </a:solidFill>
                <a:latin typeface="Open Sans Light"/>
                <a:ea typeface="Open Sans Light"/>
                <a:cs typeface="Open Sans Light"/>
                <a:sym typeface="Open Sans Light"/>
              </a:defRPr>
            </a:lvl6pPr>
            <a:lvl7pPr lvl="6" marR="0" rtl="0" algn="l">
              <a:spcBef>
                <a:spcPts val="400"/>
              </a:spcBef>
              <a:spcAft>
                <a:spcPts val="0"/>
              </a:spcAft>
              <a:buClr>
                <a:schemeClr val="lt1"/>
              </a:buClr>
              <a:buSzPts val="2000"/>
              <a:buFont typeface="Open Sans Light"/>
              <a:buNone/>
              <a:defRPr b="0" i="0" sz="2000" u="none" cap="none" strike="noStrike">
                <a:solidFill>
                  <a:schemeClr val="lt1"/>
                </a:solidFill>
                <a:latin typeface="Open Sans Light"/>
                <a:ea typeface="Open Sans Light"/>
                <a:cs typeface="Open Sans Light"/>
                <a:sym typeface="Open Sans Light"/>
              </a:defRPr>
            </a:lvl7pPr>
            <a:lvl8pPr lvl="7" marR="0" rtl="0" algn="l">
              <a:spcBef>
                <a:spcPts val="400"/>
              </a:spcBef>
              <a:spcAft>
                <a:spcPts val="0"/>
              </a:spcAft>
              <a:buClr>
                <a:schemeClr val="lt1"/>
              </a:buClr>
              <a:buSzPts val="2000"/>
              <a:buFont typeface="Open Sans Light"/>
              <a:buNone/>
              <a:defRPr b="0" i="0" sz="2000" u="none" cap="none" strike="noStrike">
                <a:solidFill>
                  <a:schemeClr val="lt1"/>
                </a:solidFill>
                <a:latin typeface="Open Sans Light"/>
                <a:ea typeface="Open Sans Light"/>
                <a:cs typeface="Open Sans Light"/>
                <a:sym typeface="Open Sans Light"/>
              </a:defRPr>
            </a:lvl8pPr>
            <a:lvl9pPr lvl="8" marR="0" rtl="0" algn="l">
              <a:spcBef>
                <a:spcPts val="400"/>
              </a:spcBef>
              <a:spcAft>
                <a:spcPts val="0"/>
              </a:spcAft>
              <a:buClr>
                <a:schemeClr val="lt1"/>
              </a:buClr>
              <a:buSzPts val="2000"/>
              <a:buFont typeface="Open Sans Light"/>
              <a:buNone/>
              <a:defRPr b="0" i="0" sz="2000" u="none" cap="none" strike="noStrike">
                <a:solidFill>
                  <a:schemeClr val="lt1"/>
                </a:solidFill>
                <a:latin typeface="Open Sans Light"/>
                <a:ea typeface="Open Sans Light"/>
                <a:cs typeface="Open Sans Light"/>
                <a:sym typeface="Open Sans Light"/>
              </a:defRPr>
            </a:lvl9pPr>
          </a:lstStyle>
          <a:p/>
        </p:txBody>
      </p:sp>
      <p:sp>
        <p:nvSpPr>
          <p:cNvPr id="53" name="Google Shape;53;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lstStyle>
            <a:lvl1pPr indent="-228600" lvl="0" marL="457200" marR="0" rtl="0" algn="l">
              <a:spcBef>
                <a:spcPts val="280"/>
              </a:spcBef>
              <a:spcAft>
                <a:spcPts val="0"/>
              </a:spcAft>
              <a:buClr>
                <a:schemeClr val="lt1"/>
              </a:buClr>
              <a:buSzPts val="1400"/>
              <a:buFont typeface="Open Sans Light"/>
              <a:buNone/>
              <a:defRPr b="0" i="0" sz="1400" u="none" cap="none" strike="noStrike">
                <a:solidFill>
                  <a:schemeClr val="lt1"/>
                </a:solidFill>
                <a:latin typeface="Open Sans Light"/>
                <a:ea typeface="Open Sans Light"/>
                <a:cs typeface="Open Sans Light"/>
                <a:sym typeface="Open Sans Light"/>
              </a:defRPr>
            </a:lvl1pPr>
            <a:lvl2pPr indent="-228600" lvl="1" marL="914400" marR="0" rtl="0" algn="l">
              <a:spcBef>
                <a:spcPts val="240"/>
              </a:spcBef>
              <a:spcAft>
                <a:spcPts val="0"/>
              </a:spcAft>
              <a:buClr>
                <a:schemeClr val="lt1"/>
              </a:buClr>
              <a:buSzPts val="1200"/>
              <a:buFont typeface="Open Sans Light"/>
              <a:buNone/>
              <a:defRPr b="0" i="0" sz="1200" u="none" cap="none" strike="noStrike">
                <a:solidFill>
                  <a:schemeClr val="lt1"/>
                </a:solidFill>
                <a:latin typeface="Open Sans Light"/>
                <a:ea typeface="Open Sans Light"/>
                <a:cs typeface="Open Sans Light"/>
                <a:sym typeface="Open Sans Light"/>
              </a:defRPr>
            </a:lvl2pPr>
            <a:lvl3pPr indent="-228600" lvl="2" marL="1371600" marR="0" rtl="0" algn="l">
              <a:spcBef>
                <a:spcPts val="200"/>
              </a:spcBef>
              <a:spcAft>
                <a:spcPts val="0"/>
              </a:spcAft>
              <a:buClr>
                <a:schemeClr val="lt1"/>
              </a:buClr>
              <a:buSzPts val="1000"/>
              <a:buFont typeface="Open Sans Light"/>
              <a:buNone/>
              <a:defRPr b="0" i="0" sz="1000" u="none" cap="none" strike="noStrike">
                <a:solidFill>
                  <a:schemeClr val="lt1"/>
                </a:solidFill>
                <a:latin typeface="Open Sans Light"/>
                <a:ea typeface="Open Sans Light"/>
                <a:cs typeface="Open Sans Light"/>
                <a:sym typeface="Open Sans Light"/>
              </a:defRPr>
            </a:lvl3pPr>
            <a:lvl4pPr indent="-228600" lvl="3" marL="1828800" marR="0" rtl="0" algn="l">
              <a:spcBef>
                <a:spcPts val="180"/>
              </a:spcBef>
              <a:spcAft>
                <a:spcPts val="0"/>
              </a:spcAft>
              <a:buClr>
                <a:schemeClr val="lt1"/>
              </a:buClr>
              <a:buSzPts val="900"/>
              <a:buFont typeface="Open Sans Light"/>
              <a:buNone/>
              <a:defRPr b="0" i="0" sz="900" u="none" cap="none" strike="noStrike">
                <a:solidFill>
                  <a:schemeClr val="lt1"/>
                </a:solidFill>
                <a:latin typeface="Open Sans Light"/>
                <a:ea typeface="Open Sans Light"/>
                <a:cs typeface="Open Sans Light"/>
                <a:sym typeface="Open Sans Light"/>
              </a:defRPr>
            </a:lvl4pPr>
            <a:lvl5pPr indent="-228600" lvl="4" marL="2286000" marR="0" rtl="0" algn="l">
              <a:spcBef>
                <a:spcPts val="180"/>
              </a:spcBef>
              <a:spcAft>
                <a:spcPts val="0"/>
              </a:spcAft>
              <a:buClr>
                <a:schemeClr val="lt1"/>
              </a:buClr>
              <a:buSzPts val="900"/>
              <a:buFont typeface="Open Sans Light"/>
              <a:buNone/>
              <a:defRPr b="0" i="0" sz="900" u="none" cap="none" strike="noStrike">
                <a:solidFill>
                  <a:schemeClr val="lt1"/>
                </a:solidFill>
                <a:latin typeface="Open Sans Light"/>
                <a:ea typeface="Open Sans Light"/>
                <a:cs typeface="Open Sans Light"/>
                <a:sym typeface="Open Sans Light"/>
              </a:defRPr>
            </a:lvl5pPr>
            <a:lvl6pPr indent="-228600" lvl="5" marL="2743200" marR="0" rtl="0" algn="l">
              <a:spcBef>
                <a:spcPts val="180"/>
              </a:spcBef>
              <a:spcAft>
                <a:spcPts val="0"/>
              </a:spcAft>
              <a:buClr>
                <a:schemeClr val="lt1"/>
              </a:buClr>
              <a:buSzPts val="900"/>
              <a:buFont typeface="Open Sans Light"/>
              <a:buNone/>
              <a:defRPr b="0" i="0" sz="900" u="none" cap="none" strike="noStrike">
                <a:solidFill>
                  <a:schemeClr val="lt1"/>
                </a:solidFill>
                <a:latin typeface="Open Sans Light"/>
                <a:ea typeface="Open Sans Light"/>
                <a:cs typeface="Open Sans Light"/>
                <a:sym typeface="Open Sans Light"/>
              </a:defRPr>
            </a:lvl6pPr>
            <a:lvl7pPr indent="-228600" lvl="6" marL="3200400" marR="0" rtl="0" algn="l">
              <a:spcBef>
                <a:spcPts val="180"/>
              </a:spcBef>
              <a:spcAft>
                <a:spcPts val="0"/>
              </a:spcAft>
              <a:buClr>
                <a:schemeClr val="lt1"/>
              </a:buClr>
              <a:buSzPts val="900"/>
              <a:buFont typeface="Open Sans Light"/>
              <a:buNone/>
              <a:defRPr b="0" i="0" sz="900" u="none" cap="none" strike="noStrike">
                <a:solidFill>
                  <a:schemeClr val="lt1"/>
                </a:solidFill>
                <a:latin typeface="Open Sans Light"/>
                <a:ea typeface="Open Sans Light"/>
                <a:cs typeface="Open Sans Light"/>
                <a:sym typeface="Open Sans Light"/>
              </a:defRPr>
            </a:lvl7pPr>
            <a:lvl8pPr indent="-228600" lvl="7" marL="3657600" marR="0" rtl="0" algn="l">
              <a:spcBef>
                <a:spcPts val="180"/>
              </a:spcBef>
              <a:spcAft>
                <a:spcPts val="0"/>
              </a:spcAft>
              <a:buClr>
                <a:schemeClr val="lt1"/>
              </a:buClr>
              <a:buSzPts val="900"/>
              <a:buFont typeface="Open Sans Light"/>
              <a:buNone/>
              <a:defRPr b="0" i="0" sz="900" u="none" cap="none" strike="noStrike">
                <a:solidFill>
                  <a:schemeClr val="lt1"/>
                </a:solidFill>
                <a:latin typeface="Open Sans Light"/>
                <a:ea typeface="Open Sans Light"/>
                <a:cs typeface="Open Sans Light"/>
                <a:sym typeface="Open Sans Light"/>
              </a:defRPr>
            </a:lvl8pPr>
            <a:lvl9pPr indent="-228600" lvl="8" marL="4114800" marR="0" rtl="0" algn="l">
              <a:spcBef>
                <a:spcPts val="180"/>
              </a:spcBef>
              <a:spcAft>
                <a:spcPts val="0"/>
              </a:spcAft>
              <a:buClr>
                <a:schemeClr val="lt1"/>
              </a:buClr>
              <a:buSzPts val="900"/>
              <a:buFont typeface="Open Sans Light"/>
              <a:buNone/>
              <a:defRPr b="0" i="0" sz="900" u="none" cap="none" strike="noStrike">
                <a:solidFill>
                  <a:schemeClr val="lt1"/>
                </a:solidFill>
                <a:latin typeface="Open Sans Light"/>
                <a:ea typeface="Open Sans Light"/>
                <a:cs typeface="Open Sans Light"/>
                <a:sym typeface="Open Sans Light"/>
              </a:defRPr>
            </a:lvl9pPr>
          </a:lstStyle>
          <a:p/>
        </p:txBody>
      </p:sp>
      <p:sp>
        <p:nvSpPr>
          <p:cNvPr id="54" name="Google Shape;54;p10"/>
          <p:cNvSpPr txBox="1"/>
          <p:nvPr>
            <p:ph idx="12" type="sldNum"/>
          </p:nvPr>
        </p:nvSpPr>
        <p:spPr>
          <a:xfrm>
            <a:off x="5076825" y="6165850"/>
            <a:ext cx="1989138" cy="47625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sz="1400">
                <a:solidFill>
                  <a:schemeClr val="lt1"/>
                </a:solidFill>
                <a:latin typeface="Arial"/>
                <a:ea typeface="Arial"/>
                <a:cs typeface="Arial"/>
                <a:sym typeface="Arial"/>
              </a:defRPr>
            </a:lvl1pPr>
            <a:lvl2pPr indent="0" lvl="1" marL="0" marR="0" rtl="0" algn="r">
              <a:spcBef>
                <a:spcPts val="0"/>
              </a:spcBef>
              <a:spcAft>
                <a:spcPts val="0"/>
              </a:spcAft>
              <a:buNone/>
              <a:defRPr sz="1400">
                <a:solidFill>
                  <a:schemeClr val="lt1"/>
                </a:solidFill>
                <a:latin typeface="Arial"/>
                <a:ea typeface="Arial"/>
                <a:cs typeface="Arial"/>
                <a:sym typeface="Arial"/>
              </a:defRPr>
            </a:lvl2pPr>
            <a:lvl3pPr indent="0" lvl="2" marL="0" marR="0" rtl="0" algn="r">
              <a:spcBef>
                <a:spcPts val="0"/>
              </a:spcBef>
              <a:spcAft>
                <a:spcPts val="0"/>
              </a:spcAft>
              <a:buNone/>
              <a:defRPr sz="1400">
                <a:solidFill>
                  <a:schemeClr val="lt1"/>
                </a:solidFill>
                <a:latin typeface="Arial"/>
                <a:ea typeface="Arial"/>
                <a:cs typeface="Arial"/>
                <a:sym typeface="Arial"/>
              </a:defRPr>
            </a:lvl3pPr>
            <a:lvl4pPr indent="0" lvl="3" marL="0" marR="0" rtl="0" algn="r">
              <a:spcBef>
                <a:spcPts val="0"/>
              </a:spcBef>
              <a:spcAft>
                <a:spcPts val="0"/>
              </a:spcAft>
              <a:buNone/>
              <a:defRPr sz="1400">
                <a:solidFill>
                  <a:schemeClr val="lt1"/>
                </a:solidFill>
                <a:latin typeface="Arial"/>
                <a:ea typeface="Arial"/>
                <a:cs typeface="Arial"/>
                <a:sym typeface="Arial"/>
              </a:defRPr>
            </a:lvl4pPr>
            <a:lvl5pPr indent="0" lvl="4" marL="0" marR="0" rtl="0" algn="r">
              <a:spcBef>
                <a:spcPts val="0"/>
              </a:spcBef>
              <a:spcAft>
                <a:spcPts val="0"/>
              </a:spcAft>
              <a:buNone/>
              <a:defRPr sz="1400">
                <a:solidFill>
                  <a:schemeClr val="lt1"/>
                </a:solidFill>
                <a:latin typeface="Arial"/>
                <a:ea typeface="Arial"/>
                <a:cs typeface="Arial"/>
                <a:sym typeface="Arial"/>
              </a:defRPr>
            </a:lvl5pPr>
            <a:lvl6pPr indent="0" lvl="5" marL="0" marR="0" rtl="0" algn="r">
              <a:spcBef>
                <a:spcPts val="0"/>
              </a:spcBef>
              <a:spcAft>
                <a:spcPts val="0"/>
              </a:spcAft>
              <a:buNone/>
              <a:defRPr sz="1400">
                <a:solidFill>
                  <a:schemeClr val="lt1"/>
                </a:solidFill>
                <a:latin typeface="Arial"/>
                <a:ea typeface="Arial"/>
                <a:cs typeface="Arial"/>
                <a:sym typeface="Arial"/>
              </a:defRPr>
            </a:lvl6pPr>
            <a:lvl7pPr indent="0" lvl="6" marL="0" marR="0" rtl="0" algn="r">
              <a:spcBef>
                <a:spcPts val="0"/>
              </a:spcBef>
              <a:spcAft>
                <a:spcPts val="0"/>
              </a:spcAft>
              <a:buNone/>
              <a:defRPr sz="1400">
                <a:solidFill>
                  <a:schemeClr val="lt1"/>
                </a:solidFill>
                <a:latin typeface="Arial"/>
                <a:ea typeface="Arial"/>
                <a:cs typeface="Arial"/>
                <a:sym typeface="Arial"/>
              </a:defRPr>
            </a:lvl7pPr>
            <a:lvl8pPr indent="0" lvl="7" marL="0" marR="0" rtl="0" algn="r">
              <a:spcBef>
                <a:spcPts val="0"/>
              </a:spcBef>
              <a:spcAft>
                <a:spcPts val="0"/>
              </a:spcAft>
              <a:buNone/>
              <a:defRPr sz="1400">
                <a:solidFill>
                  <a:schemeClr val="lt1"/>
                </a:solidFill>
                <a:latin typeface="Arial"/>
                <a:ea typeface="Arial"/>
                <a:cs typeface="Arial"/>
                <a:sym typeface="Arial"/>
              </a:defRPr>
            </a:lvl8pPr>
            <a:lvl9pPr indent="0" lvl="8" marL="0" marR="0" rtl="0" algn="r">
              <a:spcBef>
                <a:spcPts val="0"/>
              </a:spcBef>
              <a:spcAft>
                <a:spcPts val="0"/>
              </a:spcAft>
              <a:buNone/>
              <a:defRPr sz="14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8.xml"/><Relationship Id="rId10" Type="http://schemas.openxmlformats.org/officeDocument/2006/relationships/slideLayout" Target="../slideLayouts/slideLayout7.xml"/><Relationship Id="rId13" Type="http://schemas.openxmlformats.org/officeDocument/2006/relationships/slideLayout" Target="../slideLayouts/slideLayout10.xml"/><Relationship Id="rId12" Type="http://schemas.openxmlformats.org/officeDocument/2006/relationships/slideLayout" Target="../slideLayouts/slideLayout9.xml"/><Relationship Id="rId1" Type="http://schemas.openxmlformats.org/officeDocument/2006/relationships/image" Target="../media/image4.jp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1.xml"/><Relationship Id="rId9" Type="http://schemas.openxmlformats.org/officeDocument/2006/relationships/slideLayout" Target="../slideLayouts/slideLayout6.xml"/><Relationship Id="rId15" Type="http://schemas.openxmlformats.org/officeDocument/2006/relationships/slideLayout" Target="../slideLayouts/slideLayout12.xml"/><Relationship Id="rId14" Type="http://schemas.openxmlformats.org/officeDocument/2006/relationships/slideLayout" Target="../slideLayouts/slideLayout11.xml"/><Relationship Id="rId16" Type="http://schemas.openxmlformats.org/officeDocument/2006/relationships/theme" Target="../theme/theme2.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1pPr>
            <a:lvl2pPr lvl="1"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2pPr>
            <a:lvl3pPr lvl="2"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3pPr>
            <a:lvl4pPr lvl="3"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4pPr>
            <a:lvl5pPr lvl="4"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5pPr>
            <a:lvl6pPr lvl="5"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6pPr>
            <a:lvl7pPr lvl="6"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7pPr>
            <a:lvl8pPr lvl="7"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8pPr>
            <a:lvl9pPr lvl="8" marR="0" rtl="0" algn="l">
              <a:spcBef>
                <a:spcPts val="0"/>
              </a:spcBef>
              <a:spcAft>
                <a:spcPts val="0"/>
              </a:spcAft>
              <a:buSzPts val="1400"/>
              <a:buNone/>
              <a:defRPr b="0" i="0" sz="4400" u="none" cap="none" strike="noStrike">
                <a:solidFill>
                  <a:schemeClr val="lt2"/>
                </a:solidFill>
                <a:latin typeface="Open Sans"/>
                <a:ea typeface="Open Sans"/>
                <a:cs typeface="Open Sans"/>
                <a:sym typeface="Open Sans"/>
              </a:defRPr>
            </a:lvl9pPr>
          </a:lstStyle>
          <a:p/>
        </p:txBody>
      </p:sp>
      <p:sp>
        <p:nvSpPr>
          <p:cNvPr id="11" name="Google Shape;11;p1"/>
          <p:cNvSpPr txBox="1"/>
          <p:nvPr>
            <p:ph idx="1" type="body"/>
          </p:nvPr>
        </p:nvSpPr>
        <p:spPr>
          <a:xfrm>
            <a:off x="468313" y="1844675"/>
            <a:ext cx="8229600" cy="4032250"/>
          </a:xfrm>
          <a:prstGeom prst="rect">
            <a:avLst/>
          </a:prstGeom>
          <a:noFill/>
          <a:ln>
            <a:noFill/>
          </a:ln>
        </p:spPr>
        <p:txBody>
          <a:bodyPr anchorCtr="0" anchor="t" bIns="45700" lIns="91425" spcFirstLastPara="1" rIns="91425" wrap="square" tIns="45700"/>
          <a:lstStyle>
            <a:lvl1pPr indent="-431800" lvl="0" marL="457200" marR="0" rtl="0" algn="l">
              <a:spcBef>
                <a:spcPts val="640"/>
              </a:spcBef>
              <a:spcAft>
                <a:spcPts val="0"/>
              </a:spcAft>
              <a:buClr>
                <a:schemeClr val="lt1"/>
              </a:buClr>
              <a:buSzPts val="3200"/>
              <a:buFont typeface="Open Sans Light"/>
              <a:buChar char="•"/>
              <a:defRPr b="0" i="0" sz="3200" u="none" cap="none" strike="noStrike">
                <a:solidFill>
                  <a:schemeClr val="lt1"/>
                </a:solidFill>
                <a:latin typeface="Open Sans Light"/>
                <a:ea typeface="Open Sans Light"/>
                <a:cs typeface="Open Sans Light"/>
                <a:sym typeface="Open Sans Light"/>
              </a:defRPr>
            </a:lvl1pPr>
            <a:lvl2pPr indent="-406400" lvl="1" marL="914400" marR="0" rtl="0" algn="l">
              <a:spcBef>
                <a:spcPts val="560"/>
              </a:spcBef>
              <a:spcAft>
                <a:spcPts val="0"/>
              </a:spcAft>
              <a:buClr>
                <a:schemeClr val="lt1"/>
              </a:buClr>
              <a:buSzPts val="2800"/>
              <a:buFont typeface="Open Sans Light"/>
              <a:buChar char="–"/>
              <a:defRPr b="0" i="0" sz="2800" u="none" cap="none" strike="noStrike">
                <a:solidFill>
                  <a:schemeClr val="lt1"/>
                </a:solidFill>
                <a:latin typeface="Open Sans Light"/>
                <a:ea typeface="Open Sans Light"/>
                <a:cs typeface="Open Sans Light"/>
                <a:sym typeface="Open Sans Light"/>
              </a:defRPr>
            </a:lvl2pPr>
            <a:lvl3pPr indent="-381000" lvl="2" marL="1371600" marR="0" rtl="0" algn="l">
              <a:spcBef>
                <a:spcPts val="480"/>
              </a:spcBef>
              <a:spcAft>
                <a:spcPts val="0"/>
              </a:spcAft>
              <a:buClr>
                <a:schemeClr val="lt1"/>
              </a:buClr>
              <a:buSzPts val="2400"/>
              <a:buFont typeface="Open Sans Light"/>
              <a:buChar char="•"/>
              <a:defRPr b="0" i="0" sz="2400" u="none" cap="none" strike="noStrike">
                <a:solidFill>
                  <a:schemeClr val="lt1"/>
                </a:solidFill>
                <a:latin typeface="Open Sans Light"/>
                <a:ea typeface="Open Sans Light"/>
                <a:cs typeface="Open Sans Light"/>
                <a:sym typeface="Open Sans Light"/>
              </a:defRPr>
            </a:lvl3pPr>
            <a:lvl4pPr indent="-355600" lvl="3" marL="18288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4pPr>
            <a:lvl5pPr indent="-355600" lvl="4" marL="22860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5pPr>
            <a:lvl6pPr indent="-355600" lvl="5" marL="27432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6pPr>
            <a:lvl7pPr indent="-355600" lvl="6" marL="32004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7pPr>
            <a:lvl8pPr indent="-355600" lvl="7" marL="36576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8pPr>
            <a:lvl9pPr indent="-355600" lvl="8" marL="4114800" marR="0" rtl="0" algn="l">
              <a:spcBef>
                <a:spcPts val="400"/>
              </a:spcBef>
              <a:spcAft>
                <a:spcPts val="0"/>
              </a:spcAft>
              <a:buClr>
                <a:schemeClr val="lt1"/>
              </a:buClr>
              <a:buSzPts val="2000"/>
              <a:buFont typeface="Open Sans Light"/>
              <a:buChar char="»"/>
              <a:defRPr b="0" i="0" sz="2000" u="none" cap="none" strike="noStrike">
                <a:solidFill>
                  <a:schemeClr val="lt1"/>
                </a:solidFill>
                <a:latin typeface="Open Sans Light"/>
                <a:ea typeface="Open Sans Light"/>
                <a:cs typeface="Open Sans Light"/>
                <a:sym typeface="Open Sans Light"/>
              </a:defRPr>
            </a:lvl9pPr>
          </a:lstStyle>
          <a:p/>
        </p:txBody>
      </p:sp>
      <p:sp>
        <p:nvSpPr>
          <p:cNvPr id="12" name="Google Shape;12;p1"/>
          <p:cNvSpPr txBox="1"/>
          <p:nvPr>
            <p:ph idx="12" type="sldNum"/>
          </p:nvPr>
        </p:nvSpPr>
        <p:spPr>
          <a:xfrm>
            <a:off x="5076825" y="6165850"/>
            <a:ext cx="1989138" cy="47625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lt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lt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lt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lt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lt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lt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lt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lt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13" name="Google Shape;13;p1"/>
          <p:cNvPicPr preferRelativeResize="0"/>
          <p:nvPr/>
        </p:nvPicPr>
        <p:blipFill rotWithShape="1">
          <a:blip r:embed="rId2">
            <a:alphaModFix/>
          </a:blip>
          <a:srcRect b="0" l="0" r="0" t="0"/>
          <a:stretch/>
        </p:blipFill>
        <p:spPr>
          <a:xfrm>
            <a:off x="7164388" y="6021388"/>
            <a:ext cx="1524000" cy="676275"/>
          </a:xfrm>
          <a:prstGeom prst="rect">
            <a:avLst/>
          </a:prstGeom>
          <a:noFill/>
          <a:ln>
            <a:noFill/>
          </a:ln>
        </p:spPr>
      </p:pic>
      <p:pic>
        <p:nvPicPr>
          <p:cNvPr descr="mast_1.png" id="14" name="Google Shape;14;p1"/>
          <p:cNvPicPr preferRelativeResize="0"/>
          <p:nvPr/>
        </p:nvPicPr>
        <p:blipFill rotWithShape="1">
          <a:blip r:embed="rId3">
            <a:alphaModFix/>
          </a:blip>
          <a:srcRect b="0" l="0" r="0" t="0"/>
          <a:stretch/>
        </p:blipFill>
        <p:spPr>
          <a:xfrm>
            <a:off x="467544" y="6021288"/>
            <a:ext cx="2803111" cy="676403"/>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4"/>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Lst>
  <p:transition>
    <p:fade/>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2.jpg"/><Relationship Id="rId4" Type="http://schemas.openxmlformats.org/officeDocument/2006/relationships/image" Target="../media/image2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6.jpg"/><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8.jpg"/></Relationships>
</file>

<file path=ppt/slides/_rels/slide19.xml.rels><?xml version="1.0" encoding="UTF-8" standalone="yes"?><Relationships xmlns="http://schemas.openxmlformats.org/package/2006/relationships"><Relationship Id="rId10" Type="http://schemas.openxmlformats.org/officeDocument/2006/relationships/hyperlink" Target="https://drive.google.com/file/d/0BwiE0O1jLL3_TVV3NHVodzgzUWdULU4zZmNJQ0paQldaUFRz/view?usp=sharing" TargetMode="External"/><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cambridgehistorian.blogspot.com/2012/06/bombing-of-vicarage-terrace_7702.html" TargetMode="External"/><Relationship Id="rId4" Type="http://schemas.openxmlformats.org/officeDocument/2006/relationships/hyperlink" Target="http://news.bbc.co.uk/local/cambridgeshire/low/people_and_places/history/newsid_8754000/8754009.stm" TargetMode="External"/><Relationship Id="rId9" Type="http://schemas.openxmlformats.org/officeDocument/2006/relationships/hyperlink" Target="https://drive.google.com/file/d/0BwiE0O1jLL3_RE92TjdocG1qdVRHMzFlTjI0WlVtc0lCbmJB/view?usp=sharing" TargetMode="External"/><Relationship Id="rId5" Type="http://schemas.openxmlformats.org/officeDocument/2006/relationships/hyperlink" Target="https://drive.google.com/open?id=0BwiE0O1jLL3_Q3pMM21mZFlDMVpibTVDWXRuWWozeHl0Ul93" TargetMode="External"/><Relationship Id="rId6" Type="http://schemas.openxmlformats.org/officeDocument/2006/relationships/hyperlink" Target="https://drive.google.com/file/d/0BwiE0O1jLL3_c2tCU2kwU2tmQktWaXdPT2pBeWZwbnU3MWNR/view?usp=sharing" TargetMode="External"/><Relationship Id="rId7" Type="http://schemas.openxmlformats.org/officeDocument/2006/relationships/hyperlink" Target="https://drive.google.com/file/d/0BwiE0O1jLL3_dzVqUXNIRUtmUURfVDlWT0x5TEIzTFJJNkU4/view?usp=sharing" TargetMode="External"/><Relationship Id="rId8" Type="http://schemas.openxmlformats.org/officeDocument/2006/relationships/hyperlink" Target="https://drive.google.com/open?id=0BwiE0O1jLL3_bVVsYTd3QlhIMTVjamFlblRHZW40OWh5VGt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 name="Shape 70"/>
        <p:cNvGrpSpPr/>
        <p:nvPr/>
      </p:nvGrpSpPr>
      <p:grpSpPr>
        <a:xfrm>
          <a:off x="0" y="0"/>
          <a:ext cx="0" cy="0"/>
          <a:chOff x="0" y="0"/>
          <a:chExt cx="0" cy="0"/>
        </a:xfrm>
      </p:grpSpPr>
      <p:sp>
        <p:nvSpPr>
          <p:cNvPr id="71" name="Google Shape;71;p14"/>
          <p:cNvSpPr txBox="1"/>
          <p:nvPr>
            <p:ph type="ctrTitle"/>
          </p:nvPr>
        </p:nvSpPr>
        <p:spPr>
          <a:xfrm>
            <a:off x="0" y="2636912"/>
            <a:ext cx="9144000" cy="14700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800"/>
              <a:t>The Bombing of Vicarage Terrace in WW2</a:t>
            </a:r>
            <a:endParaRPr b="1" i="0" sz="3800" u="none" cap="none" strike="noStrike">
              <a:solidFill>
                <a:schemeClr val="lt2"/>
              </a:solidFill>
              <a:latin typeface="Open Sans"/>
              <a:ea typeface="Open Sans"/>
              <a:cs typeface="Open Sans"/>
              <a:sym typeface="Open Sans"/>
            </a:endParaRPr>
          </a:p>
        </p:txBody>
      </p:sp>
      <p:pic>
        <p:nvPicPr>
          <p:cNvPr id="72" name="Google Shape;72;p14"/>
          <p:cNvPicPr preferRelativeResize="0"/>
          <p:nvPr/>
        </p:nvPicPr>
        <p:blipFill rotWithShape="1">
          <a:blip r:embed="rId3">
            <a:alphaModFix/>
          </a:blip>
          <a:srcRect b="0" l="0" r="0" t="0"/>
          <a:stretch/>
        </p:blipFill>
        <p:spPr>
          <a:xfrm>
            <a:off x="3361550" y="4486810"/>
            <a:ext cx="2420887" cy="2420887"/>
          </a:xfrm>
          <a:prstGeom prst="rect">
            <a:avLst/>
          </a:prstGeom>
          <a:noFill/>
          <a:ln>
            <a:noFill/>
          </a:ln>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Google Shape;152;p23"/>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The Toll</a:t>
            </a:r>
            <a:endParaRPr/>
          </a:p>
        </p:txBody>
      </p:sp>
      <p:sp>
        <p:nvSpPr>
          <p:cNvPr id="153" name="Google Shape;153;p23"/>
          <p:cNvSpPr txBox="1"/>
          <p:nvPr>
            <p:ph idx="1" type="body"/>
          </p:nvPr>
        </p:nvSpPr>
        <p:spPr>
          <a:xfrm>
            <a:off x="3229525" y="4230075"/>
            <a:ext cx="5718300" cy="2913300"/>
          </a:xfrm>
          <a:prstGeom prst="rect">
            <a:avLst/>
          </a:prstGeom>
        </p:spPr>
        <p:txBody>
          <a:bodyPr anchorCtr="0" anchor="t" bIns="45700" lIns="91425" spcFirstLastPara="1" rIns="91425" wrap="square" tIns="45700">
            <a:noAutofit/>
          </a:bodyPr>
          <a:lstStyle/>
          <a:p>
            <a:pPr indent="0" lvl="0" marL="0" rtl="0" algn="ctr">
              <a:spcBef>
                <a:spcPts val="640"/>
              </a:spcBef>
              <a:spcAft>
                <a:spcPts val="0"/>
              </a:spcAft>
              <a:buNone/>
            </a:pPr>
            <a:r>
              <a:rPr lang="en-US" sz="2800"/>
              <a:t>Sadly, 9 people died, including 4 children. Lots more people were hurt, including Lily Itzcovitch, an evacuee</a:t>
            </a:r>
            <a:endParaRPr sz="2800"/>
          </a:p>
        </p:txBody>
      </p:sp>
      <p:sp>
        <p:nvSpPr>
          <p:cNvPr id="154" name="Google Shape;154;p23"/>
          <p:cNvSpPr/>
          <p:nvPr/>
        </p:nvSpPr>
        <p:spPr>
          <a:xfrm>
            <a:off x="170375" y="1580300"/>
            <a:ext cx="4540500" cy="3305400"/>
          </a:xfrm>
          <a:prstGeom prst="star6">
            <a:avLst>
              <a:gd fmla="val 28868" name="adj"/>
              <a:gd fmla="val 115470" name="hf"/>
            </a:avLst>
          </a:prstGeom>
          <a:gradFill>
            <a:gsLst>
              <a:gs pos="0">
                <a:srgbClr val="AF0000"/>
              </a:gs>
              <a:gs pos="100000">
                <a:srgbClr val="F29A9A"/>
              </a:gs>
            </a:gsLst>
            <a:lin ang="16198662" scaled="0"/>
          </a:gradFill>
          <a:ln cap="flat" cmpd="sng" w="9525">
            <a:solidFill>
              <a:srgbClr val="A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23"/>
          <p:cNvSpPr txBox="1"/>
          <p:nvPr/>
        </p:nvSpPr>
        <p:spPr>
          <a:xfrm>
            <a:off x="911175" y="2111825"/>
            <a:ext cx="2963700" cy="1576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400"/>
              <a:t>FACT!</a:t>
            </a:r>
            <a:endParaRPr sz="2400"/>
          </a:p>
          <a:p>
            <a:pPr indent="0" lvl="0" marL="0" rtl="0" algn="ctr">
              <a:spcBef>
                <a:spcPts val="0"/>
              </a:spcBef>
              <a:spcAft>
                <a:spcPts val="0"/>
              </a:spcAft>
              <a:buNone/>
            </a:pPr>
            <a:r>
              <a:rPr lang="en-US" sz="2400"/>
              <a:t>A rabbit whose hutch was hit by the rubble survived none the worse</a:t>
            </a:r>
            <a:endParaRPr sz="2400"/>
          </a:p>
        </p:txBody>
      </p:sp>
      <p:pic>
        <p:nvPicPr>
          <p:cNvPr id="156" name="Google Shape;156;p23"/>
          <p:cNvPicPr preferRelativeResize="0"/>
          <p:nvPr/>
        </p:nvPicPr>
        <p:blipFill>
          <a:blip r:embed="rId3">
            <a:alphaModFix/>
          </a:blip>
          <a:stretch>
            <a:fillRect/>
          </a:stretch>
        </p:blipFill>
        <p:spPr>
          <a:xfrm>
            <a:off x="5362550" y="1808898"/>
            <a:ext cx="3420075" cy="22017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sp>
        <p:nvSpPr>
          <p:cNvPr id="162" name="Google Shape;162;p24"/>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Eyewitness</a:t>
            </a:r>
            <a:endParaRPr/>
          </a:p>
        </p:txBody>
      </p:sp>
      <p:sp>
        <p:nvSpPr>
          <p:cNvPr id="163" name="Google Shape;163;p24"/>
          <p:cNvSpPr txBox="1"/>
          <p:nvPr/>
        </p:nvSpPr>
        <p:spPr>
          <a:xfrm>
            <a:off x="63179" y="1618780"/>
            <a:ext cx="5406600" cy="4460400"/>
          </a:xfrm>
          <a:prstGeom prst="rect">
            <a:avLst/>
          </a:prstGeom>
          <a:solidFill>
            <a:srgbClr val="002060"/>
          </a:solidFill>
          <a:ln cap="flat" cmpd="sng" w="38100">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just">
              <a:lnSpc>
                <a:spcPct val="93000"/>
              </a:lnSpc>
              <a:spcBef>
                <a:spcPts val="0"/>
              </a:spcBef>
              <a:spcAft>
                <a:spcPts val="0"/>
              </a:spcAft>
              <a:buClr>
                <a:schemeClr val="lt1"/>
              </a:buClr>
              <a:buSzPts val="1600"/>
              <a:buFont typeface="Arial"/>
              <a:buNone/>
            </a:pPr>
            <a:r>
              <a:rPr lang="en-US" sz="2400">
                <a:solidFill>
                  <a:schemeClr val="lt1"/>
                </a:solidFill>
                <a:latin typeface="Open Sans Light"/>
                <a:ea typeface="Open Sans Light"/>
                <a:cs typeface="Open Sans Light"/>
                <a:sym typeface="Open Sans Light"/>
              </a:rPr>
              <a:t>Barbara Wright, who was six at the time, recalls it vividly: </a:t>
            </a:r>
            <a:r>
              <a:rPr i="1" lang="en-US" sz="2400">
                <a:solidFill>
                  <a:schemeClr val="lt1"/>
                </a:solidFill>
                <a:latin typeface="Open Sans Light"/>
                <a:ea typeface="Open Sans Light"/>
                <a:cs typeface="Open Sans Light"/>
                <a:sym typeface="Open Sans Light"/>
              </a:rPr>
              <a:t>"We were grabbed and my father said 'Quick - to the stairs'. It was an old two-up and the stairs were in a cupboard off the kitchen. We huddled there, my father in front with my brother Stuart and sister Anne, then mother with the baby and me behind them and it went quiet. Suddenly there was a huge noise, the actual walls on either side came in and practically touched us."</a:t>
            </a:r>
            <a:endParaRPr sz="2400">
              <a:solidFill>
                <a:schemeClr val="lt1"/>
              </a:solidFill>
              <a:latin typeface="Open Sans Light"/>
              <a:ea typeface="Open Sans Light"/>
              <a:cs typeface="Open Sans Light"/>
              <a:sym typeface="Open Sans Light"/>
            </a:endParaRPr>
          </a:p>
          <a:p>
            <a:pPr indent="0" lvl="0" marL="0" rtl="0" algn="l">
              <a:spcBef>
                <a:spcPts val="0"/>
              </a:spcBef>
              <a:spcAft>
                <a:spcPts val="0"/>
              </a:spcAft>
              <a:buNone/>
            </a:pPr>
            <a:r>
              <a:t/>
            </a:r>
            <a:endParaRPr sz="2400"/>
          </a:p>
        </p:txBody>
      </p:sp>
      <p:pic>
        <p:nvPicPr>
          <p:cNvPr id="164" name="Google Shape;164;p24"/>
          <p:cNvPicPr preferRelativeResize="0"/>
          <p:nvPr/>
        </p:nvPicPr>
        <p:blipFill>
          <a:blip r:embed="rId3">
            <a:alphaModFix/>
          </a:blip>
          <a:stretch>
            <a:fillRect/>
          </a:stretch>
        </p:blipFill>
        <p:spPr>
          <a:xfrm>
            <a:off x="5666675" y="1797199"/>
            <a:ext cx="3172525" cy="39586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 name="Shape 169"/>
        <p:cNvGrpSpPr/>
        <p:nvPr/>
      </p:nvGrpSpPr>
      <p:grpSpPr>
        <a:xfrm>
          <a:off x="0" y="0"/>
          <a:ext cx="0" cy="0"/>
          <a:chOff x="0" y="0"/>
          <a:chExt cx="0" cy="0"/>
        </a:xfrm>
      </p:grpSpPr>
      <p:sp>
        <p:nvSpPr>
          <p:cNvPr id="170" name="Google Shape;170;p25"/>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Then and Now</a:t>
            </a:r>
            <a:endParaRPr/>
          </a:p>
        </p:txBody>
      </p:sp>
      <p:pic>
        <p:nvPicPr>
          <p:cNvPr id="171" name="Google Shape;171;p25"/>
          <p:cNvPicPr preferRelativeResize="0"/>
          <p:nvPr/>
        </p:nvPicPr>
        <p:blipFill>
          <a:blip r:embed="rId3">
            <a:alphaModFix/>
          </a:blip>
          <a:stretch>
            <a:fillRect/>
          </a:stretch>
        </p:blipFill>
        <p:spPr>
          <a:xfrm>
            <a:off x="207500" y="1808375"/>
            <a:ext cx="3362073" cy="3758021"/>
          </a:xfrm>
          <a:prstGeom prst="rect">
            <a:avLst/>
          </a:prstGeom>
          <a:noFill/>
          <a:ln>
            <a:noFill/>
          </a:ln>
        </p:spPr>
      </p:pic>
      <p:pic>
        <p:nvPicPr>
          <p:cNvPr id="172" name="Google Shape;172;p25"/>
          <p:cNvPicPr preferRelativeResize="0"/>
          <p:nvPr/>
        </p:nvPicPr>
        <p:blipFill>
          <a:blip r:embed="rId4">
            <a:alphaModFix/>
          </a:blip>
          <a:stretch>
            <a:fillRect/>
          </a:stretch>
        </p:blipFill>
        <p:spPr>
          <a:xfrm>
            <a:off x="3657600" y="3033463"/>
            <a:ext cx="4267203" cy="2398218"/>
          </a:xfrm>
          <a:prstGeom prst="rect">
            <a:avLst/>
          </a:prstGeom>
          <a:noFill/>
          <a:ln>
            <a:noFill/>
          </a:ln>
        </p:spPr>
      </p:pic>
      <p:sp>
        <p:nvSpPr>
          <p:cNvPr id="173" name="Google Shape;173;p25"/>
          <p:cNvSpPr txBox="1"/>
          <p:nvPr/>
        </p:nvSpPr>
        <p:spPr>
          <a:xfrm>
            <a:off x="342575" y="5451575"/>
            <a:ext cx="2982600" cy="342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a:solidFill>
                  <a:srgbClr val="FFFFFF"/>
                </a:solidFill>
              </a:rPr>
              <a:t>The scene of the bombing. Cambridge Chronicle 14/8/1945</a:t>
            </a:r>
            <a:endParaRPr>
              <a:solidFill>
                <a:srgbClr val="FFFFFF"/>
              </a:solidFill>
            </a:endParaRPr>
          </a:p>
        </p:txBody>
      </p:sp>
      <p:sp>
        <p:nvSpPr>
          <p:cNvPr id="174" name="Google Shape;174;p25"/>
          <p:cNvSpPr txBox="1"/>
          <p:nvPr/>
        </p:nvSpPr>
        <p:spPr>
          <a:xfrm>
            <a:off x="3666475" y="5528200"/>
            <a:ext cx="4217400" cy="45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a:solidFill>
                  <a:srgbClr val="FFFFFF"/>
                </a:solidFill>
              </a:rPr>
              <a:t>The same place now. The houses in the distance of the first picture were rebuilt down in the 1960s</a:t>
            </a:r>
            <a:endParaRPr>
              <a:solidFill>
                <a:srgbClr val="FFFFFF"/>
              </a:solidFill>
            </a:endParaRPr>
          </a:p>
        </p:txBody>
      </p:sp>
      <p:sp>
        <p:nvSpPr>
          <p:cNvPr id="175" name="Google Shape;175;p25"/>
          <p:cNvSpPr txBox="1"/>
          <p:nvPr/>
        </p:nvSpPr>
        <p:spPr>
          <a:xfrm>
            <a:off x="3685475" y="1652750"/>
            <a:ext cx="5224200" cy="114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000">
                <a:solidFill>
                  <a:srgbClr val="FFFFFF"/>
                </a:solidFill>
                <a:latin typeface="Open Sans Light"/>
                <a:ea typeface="Open Sans Light"/>
                <a:cs typeface="Open Sans Light"/>
                <a:sym typeface="Open Sans Light"/>
              </a:rPr>
              <a:t>After the bombing, the rubble was cleared up and all remains of the houses destroyed. The street remained empty until the 1970s when new homes were built</a:t>
            </a:r>
            <a:endParaRPr sz="2000">
              <a:solidFill>
                <a:srgbClr val="FFFFFF"/>
              </a:solidFill>
              <a:latin typeface="Open Sans Light"/>
              <a:ea typeface="Open Sans Light"/>
              <a:cs typeface="Open Sans Light"/>
              <a:sym typeface="Open Sans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sp>
        <p:nvSpPr>
          <p:cNvPr id="181" name="Google Shape;181;p26"/>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Then and Now</a:t>
            </a:r>
            <a:endParaRPr/>
          </a:p>
        </p:txBody>
      </p:sp>
      <p:sp>
        <p:nvSpPr>
          <p:cNvPr id="182" name="Google Shape;182;p26"/>
          <p:cNvSpPr txBox="1"/>
          <p:nvPr>
            <p:ph idx="1" type="body"/>
          </p:nvPr>
        </p:nvSpPr>
        <p:spPr>
          <a:xfrm>
            <a:off x="6964625" y="1649375"/>
            <a:ext cx="2179500" cy="4443900"/>
          </a:xfrm>
          <a:prstGeom prst="rect">
            <a:avLst/>
          </a:prstGeom>
        </p:spPr>
        <p:txBody>
          <a:bodyPr anchorCtr="0" anchor="t" bIns="45700" lIns="91425" spcFirstLastPara="1" rIns="91425" wrap="square" tIns="45700">
            <a:noAutofit/>
          </a:bodyPr>
          <a:lstStyle/>
          <a:p>
            <a:pPr indent="0" lvl="0" marL="0" rtl="0" algn="l">
              <a:spcBef>
                <a:spcPts val="640"/>
              </a:spcBef>
              <a:spcAft>
                <a:spcPts val="0"/>
              </a:spcAft>
              <a:buNone/>
            </a:pPr>
            <a:r>
              <a:rPr lang="en-US" sz="2800"/>
              <a:t>Vicarage Terrace then and now</a:t>
            </a:r>
            <a:endParaRPr sz="2800"/>
          </a:p>
          <a:p>
            <a:pPr indent="0" lvl="0" marL="0" rtl="0" algn="l">
              <a:spcBef>
                <a:spcPts val="640"/>
              </a:spcBef>
              <a:spcAft>
                <a:spcPts val="0"/>
              </a:spcAft>
              <a:buNone/>
            </a:pPr>
            <a:r>
              <a:t/>
            </a:r>
            <a:endParaRPr sz="2800"/>
          </a:p>
          <a:p>
            <a:pPr indent="0" lvl="0" marL="0" rtl="0" algn="l">
              <a:spcBef>
                <a:spcPts val="640"/>
              </a:spcBef>
              <a:spcAft>
                <a:spcPts val="0"/>
              </a:spcAft>
              <a:buNone/>
            </a:pPr>
            <a:r>
              <a:rPr lang="en-US" sz="2800"/>
              <a:t>Where we think the bombs hit</a:t>
            </a:r>
            <a:endParaRPr sz="2800"/>
          </a:p>
        </p:txBody>
      </p:sp>
      <p:pic>
        <p:nvPicPr>
          <p:cNvPr id="183" name="Google Shape;183;p26"/>
          <p:cNvPicPr preferRelativeResize="0"/>
          <p:nvPr/>
        </p:nvPicPr>
        <p:blipFill>
          <a:blip r:embed="rId3">
            <a:alphaModFix/>
          </a:blip>
          <a:stretch>
            <a:fillRect/>
          </a:stretch>
        </p:blipFill>
        <p:spPr>
          <a:xfrm>
            <a:off x="17425" y="1573179"/>
            <a:ext cx="6947199" cy="2221971"/>
          </a:xfrm>
          <a:prstGeom prst="rect">
            <a:avLst/>
          </a:prstGeom>
          <a:noFill/>
          <a:ln cap="flat" cmpd="sng" w="28575">
            <a:solidFill>
              <a:schemeClr val="dk2"/>
            </a:solidFill>
            <a:prstDash val="solid"/>
            <a:round/>
            <a:headEnd len="sm" w="sm" type="none"/>
            <a:tailEnd len="sm" w="sm" type="none"/>
          </a:ln>
        </p:spPr>
      </p:pic>
      <p:pic>
        <p:nvPicPr>
          <p:cNvPr id="184" name="Google Shape;184;p26"/>
          <p:cNvPicPr preferRelativeResize="0"/>
          <p:nvPr/>
        </p:nvPicPr>
        <p:blipFill>
          <a:blip r:embed="rId4">
            <a:alphaModFix/>
          </a:blip>
          <a:stretch>
            <a:fillRect/>
          </a:stretch>
        </p:blipFill>
        <p:spPr>
          <a:xfrm>
            <a:off x="17413" y="3795150"/>
            <a:ext cx="6947224" cy="2222000"/>
          </a:xfrm>
          <a:prstGeom prst="rect">
            <a:avLst/>
          </a:prstGeom>
          <a:noFill/>
          <a:ln cap="flat" cmpd="sng" w="38100">
            <a:solidFill>
              <a:schemeClr val="dk2"/>
            </a:solidFill>
            <a:prstDash val="solid"/>
            <a:round/>
            <a:headEnd len="sm" w="sm" type="none"/>
            <a:tailEnd len="sm" w="sm" type="none"/>
          </a:ln>
        </p:spPr>
      </p:pic>
      <p:sp>
        <p:nvSpPr>
          <p:cNvPr id="185" name="Google Shape;185;p26"/>
          <p:cNvSpPr txBox="1"/>
          <p:nvPr/>
        </p:nvSpPr>
        <p:spPr>
          <a:xfrm>
            <a:off x="3345375" y="6062550"/>
            <a:ext cx="3619200" cy="71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rgbClr val="FFFFFF"/>
                </a:solidFill>
              </a:rPr>
              <a:t>Reproduced with the permission of the National Library of Scotland</a:t>
            </a:r>
            <a:endParaRPr>
              <a:solidFill>
                <a:srgbClr val="FFFFFF"/>
              </a:solidFill>
            </a:endParaRPr>
          </a:p>
          <a:p>
            <a:pPr indent="0" lvl="0" marL="0" rtl="0" algn="l">
              <a:spcBef>
                <a:spcPts val="0"/>
              </a:spcBef>
              <a:spcAft>
                <a:spcPts val="0"/>
              </a:spcAft>
              <a:buNone/>
            </a:pPr>
            <a:r>
              <a:rPr lang="en-US">
                <a:solidFill>
                  <a:srgbClr val="FFFFFF"/>
                </a:solidFill>
              </a:rPr>
              <a:t>CC BY-NC-SA 4.0</a:t>
            </a:r>
            <a:endParaRPr>
              <a:solidFill>
                <a:srgbClr val="FFFF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sp>
        <p:nvSpPr>
          <p:cNvPr id="190" name="Google Shape;190;p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a:t>More Bombs on Cambridge</a:t>
            </a:r>
            <a:endParaRPr b="0" i="0" sz="4400" u="none" cap="none" strike="noStrike">
              <a:solidFill>
                <a:schemeClr val="lt2"/>
              </a:solidFill>
              <a:latin typeface="Open Sans"/>
              <a:ea typeface="Open Sans"/>
              <a:cs typeface="Open Sans"/>
              <a:sym typeface="Open Sans"/>
            </a:endParaRPr>
          </a:p>
        </p:txBody>
      </p:sp>
      <p:sp>
        <p:nvSpPr>
          <p:cNvPr id="191" name="Google Shape;191;p27"/>
          <p:cNvSpPr txBox="1"/>
          <p:nvPr/>
        </p:nvSpPr>
        <p:spPr>
          <a:xfrm>
            <a:off x="5163000" y="1623750"/>
            <a:ext cx="3904800" cy="3762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3000">
                <a:solidFill>
                  <a:schemeClr val="lt1"/>
                </a:solidFill>
                <a:latin typeface="Open Sans Light"/>
                <a:ea typeface="Open Sans Light"/>
                <a:cs typeface="Open Sans Light"/>
                <a:sym typeface="Open Sans Light"/>
              </a:rPr>
              <a:t>Cambridge was bombed again several times in WW2, often near to the railway.</a:t>
            </a:r>
            <a:endParaRPr sz="3000">
              <a:solidFill>
                <a:schemeClr val="lt1"/>
              </a:solidFill>
              <a:latin typeface="Open Sans Light"/>
              <a:ea typeface="Open Sans Light"/>
              <a:cs typeface="Open Sans Light"/>
              <a:sym typeface="Open Sans Light"/>
            </a:endParaRPr>
          </a:p>
          <a:p>
            <a:pPr indent="0" lvl="0" marL="0" marR="0" rtl="0" algn="ctr">
              <a:spcBef>
                <a:spcPts val="0"/>
              </a:spcBef>
              <a:spcAft>
                <a:spcPts val="0"/>
              </a:spcAft>
              <a:buNone/>
            </a:pPr>
            <a:r>
              <a:rPr lang="en-US" sz="3000">
                <a:solidFill>
                  <a:schemeClr val="lt1"/>
                </a:solidFill>
                <a:latin typeface="Open Sans Light"/>
                <a:ea typeface="Open Sans Light"/>
                <a:cs typeface="Open Sans Light"/>
                <a:sym typeface="Open Sans Light"/>
              </a:rPr>
              <a:t>The railway cottages, off Mill Road, were also hit.</a:t>
            </a:r>
            <a:endParaRPr sz="3000">
              <a:solidFill>
                <a:schemeClr val="lt1"/>
              </a:solidFill>
              <a:latin typeface="Open Sans Light"/>
              <a:ea typeface="Open Sans Light"/>
              <a:cs typeface="Open Sans Light"/>
              <a:sym typeface="Open Sans Light"/>
            </a:endParaRPr>
          </a:p>
        </p:txBody>
      </p:sp>
      <p:sp>
        <p:nvSpPr>
          <p:cNvPr id="192" name="Google Shape;192;p27"/>
          <p:cNvSpPr/>
          <p:nvPr/>
        </p:nvSpPr>
        <p:spPr>
          <a:xfrm>
            <a:off x="-88529" y="4941805"/>
            <a:ext cx="5891400" cy="9234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rPr>
              <a:t>Cambridge Station Rail Yard</a:t>
            </a:r>
            <a:endParaRPr sz="1800">
              <a:solidFill>
                <a:schemeClr val="lt1"/>
              </a:solidFill>
            </a:endParaRPr>
          </a:p>
          <a:p>
            <a:pPr indent="0" lvl="0" marL="0" marR="0" rtl="0" algn="ctr">
              <a:spcBef>
                <a:spcPts val="0"/>
              </a:spcBef>
              <a:spcAft>
                <a:spcPts val="0"/>
              </a:spcAft>
              <a:buNone/>
            </a:pPr>
            <a:r>
              <a:rPr lang="en-US" sz="1800">
                <a:solidFill>
                  <a:schemeClr val="lt1"/>
                </a:solidFill>
              </a:rPr>
              <a:t>Ben Brooksbank [CC BY-SA 2.0  (https://creativecommons.org/licenses/by-sa/2.0)], via Wikimedia Commons</a:t>
            </a:r>
            <a:endParaRPr sz="1800">
              <a:solidFill>
                <a:schemeClr val="lt1"/>
              </a:solidFill>
            </a:endParaRPr>
          </a:p>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93" name="Google Shape;193;p27"/>
          <p:cNvSpPr/>
          <p:nvPr/>
        </p:nvSpPr>
        <p:spPr>
          <a:xfrm>
            <a:off x="216271" y="1988839"/>
            <a:ext cx="10610199" cy="45719"/>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pic>
        <p:nvPicPr>
          <p:cNvPr id="194" name="Google Shape;194;p27"/>
          <p:cNvPicPr preferRelativeResize="0"/>
          <p:nvPr/>
        </p:nvPicPr>
        <p:blipFill>
          <a:blip r:embed="rId3">
            <a:alphaModFix/>
          </a:blip>
          <a:stretch>
            <a:fillRect/>
          </a:stretch>
        </p:blipFill>
        <p:spPr>
          <a:xfrm>
            <a:off x="687650" y="1878508"/>
            <a:ext cx="4480947" cy="3059647"/>
          </a:xfrm>
          <a:prstGeom prst="rect">
            <a:avLst/>
          </a:prstGeom>
          <a:noFill/>
          <a:ln>
            <a:noFill/>
          </a:ln>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8" name="Shape 198"/>
        <p:cNvGrpSpPr/>
        <p:nvPr/>
      </p:nvGrpSpPr>
      <p:grpSpPr>
        <a:xfrm>
          <a:off x="0" y="0"/>
          <a:ext cx="0" cy="0"/>
          <a:chOff x="0" y="0"/>
          <a:chExt cx="0" cy="0"/>
        </a:xfrm>
      </p:grpSpPr>
      <p:sp>
        <p:nvSpPr>
          <p:cNvPr id="199" name="Google Shape;199;p28"/>
          <p:cNvSpPr txBox="1"/>
          <p:nvPr>
            <p:ph type="title"/>
          </p:nvPr>
        </p:nvSpPr>
        <p:spPr>
          <a:xfrm>
            <a:off x="457200" y="241184"/>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4400" u="none" cap="none" strike="noStrike">
                <a:solidFill>
                  <a:schemeClr val="lt2"/>
                </a:solidFill>
                <a:latin typeface="Open Sans"/>
                <a:ea typeface="Open Sans"/>
                <a:cs typeface="Open Sans"/>
                <a:sym typeface="Open Sans"/>
              </a:rPr>
              <a:t>Bombing of the Railway Cottages in World War II</a:t>
            </a:r>
            <a:endParaRPr b="0" i="0" sz="4400" u="none" cap="none" strike="noStrike">
              <a:solidFill>
                <a:schemeClr val="lt2"/>
              </a:solidFill>
              <a:latin typeface="Open Sans"/>
              <a:ea typeface="Open Sans"/>
              <a:cs typeface="Open Sans"/>
              <a:sym typeface="Open Sans"/>
            </a:endParaRPr>
          </a:p>
        </p:txBody>
      </p:sp>
      <p:sp>
        <p:nvSpPr>
          <p:cNvPr id="200" name="Google Shape;200;p28"/>
          <p:cNvSpPr txBox="1"/>
          <p:nvPr/>
        </p:nvSpPr>
        <p:spPr>
          <a:xfrm>
            <a:off x="6083732" y="2011698"/>
            <a:ext cx="3106800" cy="3139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200">
                <a:solidFill>
                  <a:schemeClr val="lt1"/>
                </a:solidFill>
                <a:latin typeface="Open Sans Light"/>
                <a:ea typeface="Open Sans Light"/>
                <a:cs typeface="Open Sans Light"/>
                <a:sym typeface="Open Sans Light"/>
              </a:rPr>
              <a:t>Eric Lee was 7 years old when the planes bombed the Railway Cottages during World War II. </a:t>
            </a:r>
            <a:endParaRPr>
              <a:latin typeface="Open Sans Light"/>
              <a:ea typeface="Open Sans Light"/>
              <a:cs typeface="Open Sans Light"/>
              <a:sym typeface="Open Sans Light"/>
            </a:endParaRPr>
          </a:p>
          <a:p>
            <a:pPr indent="0" lvl="0" marL="0" marR="0" rtl="0" algn="l">
              <a:spcBef>
                <a:spcPts val="0"/>
              </a:spcBef>
              <a:spcAft>
                <a:spcPts val="0"/>
              </a:spcAft>
              <a:buNone/>
            </a:pPr>
            <a:r>
              <a:t/>
            </a:r>
            <a:endParaRPr sz="2200">
              <a:solidFill>
                <a:schemeClr val="lt1"/>
              </a:solidFill>
              <a:latin typeface="Open Sans Light"/>
              <a:ea typeface="Open Sans Light"/>
              <a:cs typeface="Open Sans Light"/>
              <a:sym typeface="Open Sans Light"/>
            </a:endParaRPr>
          </a:p>
          <a:p>
            <a:pPr indent="0" lvl="0" marL="0" marR="0" rtl="0" algn="l">
              <a:spcBef>
                <a:spcPts val="0"/>
              </a:spcBef>
              <a:spcAft>
                <a:spcPts val="0"/>
              </a:spcAft>
              <a:buNone/>
            </a:pPr>
            <a:r>
              <a:rPr lang="en-US" sz="2200">
                <a:solidFill>
                  <a:schemeClr val="lt1"/>
                </a:solidFill>
                <a:latin typeface="Open Sans Light"/>
                <a:ea typeface="Open Sans Light"/>
                <a:cs typeface="Open Sans Light"/>
                <a:sym typeface="Open Sans Light"/>
              </a:rPr>
              <a:t>He lived just round the corner on Great Eastern Street and remembers the bombing happening.</a:t>
            </a:r>
            <a:endParaRPr sz="2200">
              <a:solidFill>
                <a:schemeClr val="lt1"/>
              </a:solidFill>
              <a:latin typeface="Open Sans Light"/>
              <a:ea typeface="Open Sans Light"/>
              <a:cs typeface="Open Sans Light"/>
              <a:sym typeface="Open Sans Light"/>
            </a:endParaRPr>
          </a:p>
        </p:txBody>
      </p:sp>
      <p:sp>
        <p:nvSpPr>
          <p:cNvPr id="201" name="Google Shape;201;p28"/>
          <p:cNvSpPr/>
          <p:nvPr/>
        </p:nvSpPr>
        <p:spPr>
          <a:xfrm>
            <a:off x="216271" y="4789405"/>
            <a:ext cx="5891400" cy="923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Arial"/>
                <a:ea typeface="Arial"/>
                <a:cs typeface="Arial"/>
                <a:sym typeface="Arial"/>
              </a:rPr>
              <a:t>The Dornier aircraft that bombed the Railway Cottages </a:t>
            </a:r>
            <a:endParaRPr/>
          </a:p>
          <a:p>
            <a:pPr indent="0" lvl="0" marL="0" marR="0" rtl="0" algn="l">
              <a:spcBef>
                <a:spcPts val="0"/>
              </a:spcBef>
              <a:spcAft>
                <a:spcPts val="0"/>
              </a:spcAft>
              <a:buNone/>
            </a:pPr>
            <a:r>
              <a:rPr lang="en-US">
                <a:solidFill>
                  <a:schemeClr val="lt1"/>
                </a:solidFill>
              </a:rPr>
              <a:t>Bundesarchiv, Bild 101I-341-0489-13 / Spieth / CC-BY-SA 3.0 [CC BY-SA 3.0 de (https://creativecommons.org/licenses/by-sa/3.0/de/deed.en)], via Wikimedia Commons</a:t>
            </a:r>
            <a:endParaRPr/>
          </a:p>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202" name="Google Shape;202;p28"/>
          <p:cNvSpPr/>
          <p:nvPr/>
        </p:nvSpPr>
        <p:spPr>
          <a:xfrm>
            <a:off x="216271" y="1988839"/>
            <a:ext cx="10610100" cy="45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pic>
        <p:nvPicPr>
          <p:cNvPr id="203" name="Google Shape;203;p28"/>
          <p:cNvPicPr preferRelativeResize="0"/>
          <p:nvPr/>
        </p:nvPicPr>
        <p:blipFill rotWithShape="1">
          <a:blip r:embed="rId3">
            <a:alphaModFix/>
          </a:blip>
          <a:srcRect b="26863" l="0" r="0" t="0"/>
          <a:stretch/>
        </p:blipFill>
        <p:spPr>
          <a:xfrm>
            <a:off x="216275" y="2014402"/>
            <a:ext cx="5773775" cy="2831149"/>
          </a:xfrm>
          <a:prstGeom prst="rect">
            <a:avLst/>
          </a:prstGeom>
          <a:noFill/>
          <a:ln>
            <a:noFill/>
          </a:ln>
        </p:spPr>
      </p:pic>
    </p:spTree>
  </p:cSld>
  <p:clrMapOvr>
    <a:masterClrMapping/>
  </p:clrMapOvr>
  <p:transition>
    <p:fade/>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7" name="Shape 207"/>
        <p:cNvGrpSpPr/>
        <p:nvPr/>
      </p:nvGrpSpPr>
      <p:grpSpPr>
        <a:xfrm>
          <a:off x="0" y="0"/>
          <a:ext cx="0" cy="0"/>
          <a:chOff x="0" y="0"/>
          <a:chExt cx="0" cy="0"/>
        </a:xfrm>
      </p:grpSpPr>
      <p:sp>
        <p:nvSpPr>
          <p:cNvPr id="208" name="Google Shape;208;p29"/>
          <p:cNvSpPr txBox="1"/>
          <p:nvPr>
            <p:ph type="title"/>
          </p:nvPr>
        </p:nvSpPr>
        <p:spPr>
          <a:xfrm>
            <a:off x="457200" y="241184"/>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4400" u="none" cap="none" strike="noStrike">
                <a:solidFill>
                  <a:schemeClr val="lt2"/>
                </a:solidFill>
                <a:latin typeface="Open Sans"/>
                <a:ea typeface="Open Sans"/>
                <a:cs typeface="Open Sans"/>
                <a:sym typeface="Open Sans"/>
              </a:rPr>
              <a:t>Eric’s Memories of the Bombing on Mill Road in WWII</a:t>
            </a:r>
            <a:endParaRPr b="0" i="0" sz="4400" u="none" cap="none" strike="noStrike">
              <a:solidFill>
                <a:schemeClr val="lt2"/>
              </a:solidFill>
              <a:latin typeface="Open Sans"/>
              <a:ea typeface="Open Sans"/>
              <a:cs typeface="Open Sans"/>
              <a:sym typeface="Open Sans"/>
            </a:endParaRPr>
          </a:p>
        </p:txBody>
      </p:sp>
      <p:sp>
        <p:nvSpPr>
          <p:cNvPr id="209" name="Google Shape;209;p29"/>
          <p:cNvSpPr/>
          <p:nvPr/>
        </p:nvSpPr>
        <p:spPr>
          <a:xfrm>
            <a:off x="-6471" y="1702316"/>
            <a:ext cx="4857300" cy="4185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900">
                <a:solidFill>
                  <a:schemeClr val="lt1"/>
                </a:solidFill>
                <a:latin typeface="Open Sans Light"/>
                <a:ea typeface="Open Sans Light"/>
                <a:cs typeface="Open Sans Light"/>
                <a:sym typeface="Open Sans Light"/>
              </a:rPr>
              <a:t>“On the day of the Mill Road bombing we came out of school in Ross Street ‒ my brother Tony and I. We ran all the way home and on the way the air raid siren went. We looked down the railway track and there was a German plane, and he came up the line dropping bombs. We ran in the house and hid under the stairs with our Mum as you did in those days. The Cambridge Daily News must have sent a photographer early the following morning (a January afternoon would have been dark by 4 p.m.) as the following remarkable photographs and commentary appeared in the newspaper of 31 January”</a:t>
            </a:r>
            <a:endParaRPr i="1" sz="1900">
              <a:solidFill>
                <a:schemeClr val="lt1"/>
              </a:solidFill>
              <a:latin typeface="Open Sans Light"/>
              <a:ea typeface="Open Sans Light"/>
              <a:cs typeface="Open Sans Light"/>
              <a:sym typeface="Open Sans Light"/>
            </a:endParaRPr>
          </a:p>
        </p:txBody>
      </p:sp>
      <p:sp>
        <p:nvSpPr>
          <p:cNvPr id="210" name="Google Shape;210;p29"/>
          <p:cNvSpPr/>
          <p:nvPr/>
        </p:nvSpPr>
        <p:spPr>
          <a:xfrm>
            <a:off x="4317568" y="5911330"/>
            <a:ext cx="3466728" cy="92333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Arial"/>
                <a:ea typeface="Arial"/>
                <a:cs typeface="Arial"/>
                <a:sym typeface="Arial"/>
              </a:rPr>
              <a:t>Cambridge Daily News,</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31</a:t>
            </a:r>
            <a:r>
              <a:rPr baseline="30000" lang="en-US" sz="1800">
                <a:solidFill>
                  <a:schemeClr val="lt1"/>
                </a:solidFill>
                <a:latin typeface="Arial"/>
                <a:ea typeface="Arial"/>
                <a:cs typeface="Arial"/>
                <a:sym typeface="Arial"/>
              </a:rPr>
              <a:t>st</a:t>
            </a:r>
            <a:r>
              <a:rPr lang="en-US" sz="1800">
                <a:solidFill>
                  <a:schemeClr val="lt1"/>
                </a:solidFill>
                <a:latin typeface="Arial"/>
                <a:ea typeface="Arial"/>
                <a:cs typeface="Arial"/>
                <a:sym typeface="Arial"/>
              </a:rPr>
              <a:t> January 1941-</a:t>
            </a:r>
            <a:endParaRPr/>
          </a:p>
          <a:p>
            <a:pPr indent="0" lvl="0" marL="0" marR="0" rtl="0" algn="l">
              <a:spcBef>
                <a:spcPts val="0"/>
              </a:spcBef>
              <a:spcAft>
                <a:spcPts val="0"/>
              </a:spcAft>
              <a:buNone/>
            </a:pPr>
            <a:r>
              <a:rPr lang="en-US" sz="1800">
                <a:solidFill>
                  <a:schemeClr val="lt1"/>
                </a:solidFill>
                <a:latin typeface="Arial"/>
                <a:ea typeface="Arial"/>
                <a:cs typeface="Arial"/>
                <a:sym typeface="Arial"/>
              </a:rPr>
              <a:t>Mill Road Bridge Bombing</a:t>
            </a:r>
            <a:endParaRPr sz="1800">
              <a:solidFill>
                <a:schemeClr val="lt1"/>
              </a:solidFill>
              <a:latin typeface="Arial"/>
              <a:ea typeface="Arial"/>
              <a:cs typeface="Arial"/>
              <a:sym typeface="Arial"/>
            </a:endParaRPr>
          </a:p>
        </p:txBody>
      </p:sp>
      <p:sp>
        <p:nvSpPr>
          <p:cNvPr id="211" name="Google Shape;211;p29"/>
          <p:cNvSpPr/>
          <p:nvPr/>
        </p:nvSpPr>
        <p:spPr>
          <a:xfrm>
            <a:off x="5004048" y="1502880"/>
            <a:ext cx="5590413" cy="45719"/>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pic>
        <p:nvPicPr>
          <p:cNvPr id="212" name="Google Shape;212;p29"/>
          <p:cNvPicPr preferRelativeResize="0"/>
          <p:nvPr/>
        </p:nvPicPr>
        <p:blipFill rotWithShape="1">
          <a:blip r:embed="rId3">
            <a:alphaModFix/>
          </a:blip>
          <a:srcRect b="0" l="0" r="0" t="0"/>
          <a:stretch/>
        </p:blipFill>
        <p:spPr>
          <a:xfrm>
            <a:off x="4850834" y="1702330"/>
            <a:ext cx="4293166" cy="4078039"/>
          </a:xfrm>
          <a:prstGeom prst="rect">
            <a:avLst/>
          </a:prstGeom>
          <a:noFill/>
          <a:ln>
            <a:noFill/>
          </a:ln>
        </p:spPr>
      </p:pic>
    </p:spTree>
  </p:cSld>
  <p:clrMapOvr>
    <a:masterClrMapping/>
  </p:clrMapOvr>
  <p:transition>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7" name="Shape 217"/>
        <p:cNvGrpSpPr/>
        <p:nvPr/>
      </p:nvGrpSpPr>
      <p:grpSpPr>
        <a:xfrm>
          <a:off x="0" y="0"/>
          <a:ext cx="0" cy="0"/>
          <a:chOff x="0" y="0"/>
          <a:chExt cx="0" cy="0"/>
        </a:xfrm>
      </p:grpSpPr>
      <p:sp>
        <p:nvSpPr>
          <p:cNvPr id="218" name="Google Shape;218;p30"/>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The End of the War</a:t>
            </a:r>
            <a:endParaRPr/>
          </a:p>
        </p:txBody>
      </p:sp>
      <p:sp>
        <p:nvSpPr>
          <p:cNvPr id="219" name="Google Shape;219;p30"/>
          <p:cNvSpPr txBox="1"/>
          <p:nvPr>
            <p:ph idx="1" type="body"/>
          </p:nvPr>
        </p:nvSpPr>
        <p:spPr>
          <a:xfrm>
            <a:off x="152400" y="4749725"/>
            <a:ext cx="6002700" cy="912000"/>
          </a:xfrm>
          <a:prstGeom prst="rect">
            <a:avLst/>
          </a:prstGeom>
        </p:spPr>
        <p:txBody>
          <a:bodyPr anchorCtr="0" anchor="t" bIns="45700" lIns="91425" spcFirstLastPara="1" rIns="91425" wrap="square" tIns="45700">
            <a:noAutofit/>
          </a:bodyPr>
          <a:lstStyle/>
          <a:p>
            <a:pPr indent="0" lvl="0" marL="0" rtl="0" algn="l">
              <a:spcBef>
                <a:spcPts val="640"/>
              </a:spcBef>
              <a:spcAft>
                <a:spcPts val="0"/>
              </a:spcAft>
              <a:buNone/>
            </a:pPr>
            <a:r>
              <a:rPr lang="en-US" sz="2400"/>
              <a:t>Gwydir Street VE Day Party, from Capturing Cambridge. Gwydir St. is very close to Vicarage Terrace.</a:t>
            </a:r>
            <a:endParaRPr sz="2400"/>
          </a:p>
        </p:txBody>
      </p:sp>
      <p:pic>
        <p:nvPicPr>
          <p:cNvPr id="220" name="Google Shape;220;p30"/>
          <p:cNvPicPr preferRelativeResize="0"/>
          <p:nvPr/>
        </p:nvPicPr>
        <p:blipFill>
          <a:blip r:embed="rId3">
            <a:alphaModFix/>
          </a:blip>
          <a:stretch>
            <a:fillRect/>
          </a:stretch>
        </p:blipFill>
        <p:spPr>
          <a:xfrm>
            <a:off x="152400" y="1753675"/>
            <a:ext cx="4495826" cy="2906481"/>
          </a:xfrm>
          <a:prstGeom prst="rect">
            <a:avLst/>
          </a:prstGeom>
          <a:noFill/>
          <a:ln>
            <a:noFill/>
          </a:ln>
        </p:spPr>
      </p:pic>
      <p:sp>
        <p:nvSpPr>
          <p:cNvPr id="221" name="Google Shape;221;p30"/>
          <p:cNvSpPr txBox="1"/>
          <p:nvPr/>
        </p:nvSpPr>
        <p:spPr>
          <a:xfrm>
            <a:off x="4825300" y="1766750"/>
            <a:ext cx="3861600" cy="3894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rgbClr val="FFFFFF"/>
                </a:solidFill>
                <a:latin typeface="Open Sans Light"/>
                <a:ea typeface="Open Sans Light"/>
                <a:cs typeface="Open Sans Light"/>
                <a:sym typeface="Open Sans Light"/>
              </a:rPr>
              <a:t>Lots of people celebrated the end of the war on VE Day (8th of May). Many people held street parties.</a:t>
            </a:r>
            <a:endParaRPr sz="3200">
              <a:solidFill>
                <a:srgbClr val="FFFFFF"/>
              </a:solidFill>
              <a:latin typeface="Open Sans Light"/>
              <a:ea typeface="Open Sans Light"/>
              <a:cs typeface="Open Sans Light"/>
              <a:sym typeface="Open Sans Ligh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sp>
        <p:nvSpPr>
          <p:cNvPr id="227" name="Google Shape;227;p31"/>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After the War</a:t>
            </a:r>
            <a:endParaRPr/>
          </a:p>
        </p:txBody>
      </p:sp>
      <p:sp>
        <p:nvSpPr>
          <p:cNvPr id="228" name="Google Shape;228;p31"/>
          <p:cNvSpPr txBox="1"/>
          <p:nvPr>
            <p:ph idx="1" type="body"/>
          </p:nvPr>
        </p:nvSpPr>
        <p:spPr>
          <a:xfrm>
            <a:off x="3419500" y="1616075"/>
            <a:ext cx="5659500" cy="4032300"/>
          </a:xfrm>
          <a:prstGeom prst="rect">
            <a:avLst/>
          </a:prstGeom>
        </p:spPr>
        <p:txBody>
          <a:bodyPr anchorCtr="0" anchor="t" bIns="45700" lIns="91425" spcFirstLastPara="1" rIns="91425" wrap="square" tIns="45700">
            <a:noAutofit/>
          </a:bodyPr>
          <a:lstStyle/>
          <a:p>
            <a:pPr indent="0" lvl="0" marL="0" rtl="0" algn="ctr">
              <a:spcBef>
                <a:spcPts val="640"/>
              </a:spcBef>
              <a:spcAft>
                <a:spcPts val="0"/>
              </a:spcAft>
              <a:buNone/>
            </a:pPr>
            <a:r>
              <a:rPr lang="en-US"/>
              <a:t>People were badly affected by the war. It changed people’s lives. After the war many families left Cambridge, and some went to America, including Lily Itzcovitch, the 11 year old evacuee who was injured in the bombing of Vicarage Terrace</a:t>
            </a:r>
            <a:endParaRPr/>
          </a:p>
        </p:txBody>
      </p:sp>
      <p:pic>
        <p:nvPicPr>
          <p:cNvPr id="229" name="Google Shape;229;p31"/>
          <p:cNvPicPr preferRelativeResize="0"/>
          <p:nvPr/>
        </p:nvPicPr>
        <p:blipFill>
          <a:blip r:embed="rId3">
            <a:alphaModFix/>
          </a:blip>
          <a:stretch>
            <a:fillRect/>
          </a:stretch>
        </p:blipFill>
        <p:spPr>
          <a:xfrm>
            <a:off x="208975" y="1657952"/>
            <a:ext cx="3210525" cy="3948550"/>
          </a:xfrm>
          <a:prstGeom prst="rect">
            <a:avLst/>
          </a:prstGeom>
          <a:noFill/>
          <a:ln>
            <a:noFill/>
          </a:ln>
        </p:spPr>
      </p:pic>
      <p:sp>
        <p:nvSpPr>
          <p:cNvPr id="230" name="Google Shape;230;p31"/>
          <p:cNvSpPr txBox="1"/>
          <p:nvPr/>
        </p:nvSpPr>
        <p:spPr>
          <a:xfrm>
            <a:off x="-200" y="5470775"/>
            <a:ext cx="3704400" cy="360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a:solidFill>
                  <a:srgbClr val="FFFFFF"/>
                </a:solidFill>
              </a:rPr>
              <a:t>Lily </a:t>
            </a:r>
            <a:r>
              <a:rPr lang="en-US">
                <a:solidFill>
                  <a:srgbClr val="FFFFFF"/>
                </a:solidFill>
              </a:rPr>
              <a:t>Itzcovitch’s</a:t>
            </a:r>
            <a:r>
              <a:rPr lang="en-US">
                <a:solidFill>
                  <a:srgbClr val="FFFFFF"/>
                </a:solidFill>
              </a:rPr>
              <a:t> landing card</a:t>
            </a:r>
            <a:endParaRPr>
              <a:solidFill>
                <a:srgbClr val="FFFFFF"/>
              </a:solidFill>
            </a:endParaRPr>
          </a:p>
          <a:p>
            <a:pPr indent="0" lvl="0" marL="0" rtl="0" algn="ctr">
              <a:spcBef>
                <a:spcPts val="0"/>
              </a:spcBef>
              <a:spcAft>
                <a:spcPts val="0"/>
              </a:spcAft>
              <a:buNone/>
            </a:pPr>
            <a:r>
              <a:rPr lang="en-US">
                <a:solidFill>
                  <a:srgbClr val="FFFFFF"/>
                </a:solidFill>
              </a:rPr>
              <a:t>www.libertyellisfoundation.org</a:t>
            </a:r>
            <a:endParaRPr>
              <a:solidFill>
                <a:srgbClr val="FFFFF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5" name="Shape 235"/>
        <p:cNvGrpSpPr/>
        <p:nvPr/>
      </p:nvGrpSpPr>
      <p:grpSpPr>
        <a:xfrm>
          <a:off x="0" y="0"/>
          <a:ext cx="0" cy="0"/>
          <a:chOff x="0" y="0"/>
          <a:chExt cx="0" cy="0"/>
        </a:xfrm>
      </p:grpSpPr>
      <p:sp>
        <p:nvSpPr>
          <p:cNvPr id="236" name="Google Shape;236;p32"/>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Further Links</a:t>
            </a:r>
            <a:endParaRPr/>
          </a:p>
        </p:txBody>
      </p:sp>
      <p:sp>
        <p:nvSpPr>
          <p:cNvPr id="237" name="Google Shape;237;p32"/>
          <p:cNvSpPr txBox="1"/>
          <p:nvPr>
            <p:ph idx="1" type="body"/>
          </p:nvPr>
        </p:nvSpPr>
        <p:spPr>
          <a:xfrm>
            <a:off x="468313" y="1844675"/>
            <a:ext cx="8229600" cy="4032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2400" u="sng">
                <a:solidFill>
                  <a:srgbClr val="1155CC"/>
                </a:solidFill>
                <a:hlinkClick r:id="rId3"/>
              </a:rPr>
              <a:t>http://cambridgehistorian.blogspot.com/2012/06/bombing-of-vicarage-terrace_7702.html</a:t>
            </a:r>
            <a:endParaRPr sz="2400">
              <a:solidFill>
                <a:srgbClr val="000000"/>
              </a:solidFill>
            </a:endParaRPr>
          </a:p>
          <a:p>
            <a:pPr indent="0" lvl="0" marL="0" rtl="0" algn="l">
              <a:spcBef>
                <a:spcPts val="500"/>
              </a:spcBef>
              <a:spcAft>
                <a:spcPts val="0"/>
              </a:spcAft>
              <a:buNone/>
            </a:pPr>
            <a:r>
              <a:rPr lang="en-US" sz="2400" u="sng">
                <a:solidFill>
                  <a:srgbClr val="1155CC"/>
                </a:solidFill>
                <a:hlinkClick r:id="rId4"/>
              </a:rPr>
              <a:t>http://news.bbc.co.uk/local/cambridgeshire/low/people_and_places/history/newsid_8754000/8754009.stm</a:t>
            </a:r>
            <a:endParaRPr sz="2400"/>
          </a:p>
          <a:p>
            <a:pPr indent="0" lvl="0" marL="0" rtl="0" algn="l">
              <a:spcBef>
                <a:spcPts val="500"/>
              </a:spcBef>
              <a:spcAft>
                <a:spcPts val="0"/>
              </a:spcAft>
              <a:buNone/>
            </a:pPr>
            <a:r>
              <a:rPr lang="en-US" sz="2400" u="sng">
                <a:solidFill>
                  <a:srgbClr val="1155CC"/>
                </a:solidFill>
                <a:hlinkClick r:id="rId5"/>
              </a:rPr>
              <a:t>Letters from local residents</a:t>
            </a:r>
            <a:endParaRPr sz="2400">
              <a:solidFill>
                <a:srgbClr val="000000"/>
              </a:solidFill>
            </a:endParaRPr>
          </a:p>
          <a:p>
            <a:pPr indent="0" lvl="0" marL="0" rtl="0" algn="l">
              <a:spcBef>
                <a:spcPts val="500"/>
              </a:spcBef>
              <a:spcAft>
                <a:spcPts val="0"/>
              </a:spcAft>
              <a:buNone/>
            </a:pPr>
            <a:r>
              <a:rPr lang="en-US" sz="2400" u="sng">
                <a:solidFill>
                  <a:srgbClr val="1155CC"/>
                </a:solidFill>
                <a:hlinkClick r:id="rId6"/>
              </a:rPr>
              <a:t>Survivors Accounts</a:t>
            </a:r>
            <a:endParaRPr sz="2400">
              <a:solidFill>
                <a:srgbClr val="000000"/>
              </a:solidFill>
            </a:endParaRPr>
          </a:p>
          <a:p>
            <a:pPr indent="0" lvl="0" marL="0" rtl="0" algn="l">
              <a:spcBef>
                <a:spcPts val="500"/>
              </a:spcBef>
              <a:spcAft>
                <a:spcPts val="0"/>
              </a:spcAft>
              <a:buNone/>
            </a:pPr>
            <a:r>
              <a:rPr lang="en-US" sz="2400" u="sng">
                <a:solidFill>
                  <a:srgbClr val="1155CC"/>
                </a:solidFill>
                <a:hlinkClick r:id="rId7"/>
              </a:rPr>
              <a:t>Map of Bombs in Cambridge</a:t>
            </a:r>
            <a:endParaRPr sz="2400">
              <a:solidFill>
                <a:srgbClr val="000000"/>
              </a:solidFill>
            </a:endParaRPr>
          </a:p>
          <a:p>
            <a:pPr indent="0" lvl="0" marL="0" rtl="0" algn="l">
              <a:spcBef>
                <a:spcPts val="500"/>
              </a:spcBef>
              <a:spcAft>
                <a:spcPts val="0"/>
              </a:spcAft>
              <a:buNone/>
            </a:pPr>
            <a:r>
              <a:rPr lang="en-US" sz="2400" u="sng">
                <a:solidFill>
                  <a:srgbClr val="1155CC"/>
                </a:solidFill>
                <a:hlinkClick r:id="rId8"/>
              </a:rPr>
              <a:t>Map of Bombs in Cambridge (2)</a:t>
            </a:r>
            <a:endParaRPr sz="2400">
              <a:solidFill>
                <a:srgbClr val="000000"/>
              </a:solidFill>
            </a:endParaRPr>
          </a:p>
          <a:p>
            <a:pPr indent="0" lvl="0" marL="0" rtl="0" algn="l">
              <a:spcBef>
                <a:spcPts val="500"/>
              </a:spcBef>
              <a:spcAft>
                <a:spcPts val="0"/>
              </a:spcAft>
              <a:buNone/>
            </a:pPr>
            <a:r>
              <a:rPr lang="en-US" sz="2400" u="sng">
                <a:solidFill>
                  <a:srgbClr val="1155CC"/>
                </a:solidFill>
                <a:hlinkClick r:id="rId9"/>
              </a:rPr>
              <a:t>Cambridge WW2 Statistics</a:t>
            </a:r>
            <a:endParaRPr sz="2400">
              <a:solidFill>
                <a:srgbClr val="000000"/>
              </a:solidFill>
            </a:endParaRPr>
          </a:p>
          <a:p>
            <a:pPr indent="0" lvl="0" marL="0" rtl="0" algn="l">
              <a:spcBef>
                <a:spcPts val="500"/>
              </a:spcBef>
              <a:spcAft>
                <a:spcPts val="500"/>
              </a:spcAft>
              <a:buNone/>
            </a:pPr>
            <a:r>
              <a:rPr lang="en-US" sz="2400" u="sng">
                <a:solidFill>
                  <a:srgbClr val="1155CC"/>
                </a:solidFill>
                <a:hlinkClick r:id="rId10"/>
              </a:rPr>
              <a:t>Cambridge Evacuation Survey</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 name="Shape 77"/>
        <p:cNvGrpSpPr/>
        <p:nvPr/>
      </p:nvGrpSpPr>
      <p:grpSpPr>
        <a:xfrm>
          <a:off x="0" y="0"/>
          <a:ext cx="0" cy="0"/>
          <a:chOff x="0" y="0"/>
          <a:chExt cx="0" cy="0"/>
        </a:xfrm>
      </p:grpSpPr>
      <p:sp>
        <p:nvSpPr>
          <p:cNvPr id="78" name="Google Shape;78;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a:t>The Second World War</a:t>
            </a:r>
            <a:endParaRPr b="0" i="0" sz="4400" u="none" cap="none" strike="noStrike">
              <a:solidFill>
                <a:schemeClr val="lt2"/>
              </a:solidFill>
              <a:latin typeface="Open Sans"/>
              <a:ea typeface="Open Sans"/>
              <a:cs typeface="Open Sans"/>
              <a:sym typeface="Open Sans"/>
            </a:endParaRPr>
          </a:p>
        </p:txBody>
      </p:sp>
      <p:sp>
        <p:nvSpPr>
          <p:cNvPr id="79" name="Google Shape;79;p15"/>
          <p:cNvSpPr txBox="1"/>
          <p:nvPr/>
        </p:nvSpPr>
        <p:spPr>
          <a:xfrm>
            <a:off x="9325694" y="2211086"/>
            <a:ext cx="18466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pic>
        <p:nvPicPr>
          <p:cNvPr id="80" name="Google Shape;80;p15"/>
          <p:cNvPicPr preferRelativeResize="0"/>
          <p:nvPr/>
        </p:nvPicPr>
        <p:blipFill>
          <a:blip r:embed="rId3">
            <a:alphaModFix/>
          </a:blip>
          <a:stretch>
            <a:fillRect/>
          </a:stretch>
        </p:blipFill>
        <p:spPr>
          <a:xfrm>
            <a:off x="4572000" y="1773050"/>
            <a:ext cx="4114800" cy="3070661"/>
          </a:xfrm>
          <a:prstGeom prst="rect">
            <a:avLst/>
          </a:prstGeom>
          <a:noFill/>
          <a:ln>
            <a:noFill/>
          </a:ln>
        </p:spPr>
      </p:pic>
      <p:sp>
        <p:nvSpPr>
          <p:cNvPr id="81" name="Google Shape;81;p15"/>
          <p:cNvSpPr txBox="1"/>
          <p:nvPr/>
        </p:nvSpPr>
        <p:spPr>
          <a:xfrm>
            <a:off x="4583150" y="4917700"/>
            <a:ext cx="4114800" cy="78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800">
                <a:solidFill>
                  <a:srgbClr val="FFFFFF"/>
                </a:solidFill>
              </a:rPr>
              <a:t>By No. 609 Squadron RAF [Public domain], via Wikimedia Commons</a:t>
            </a:r>
            <a:endParaRPr sz="1800">
              <a:solidFill>
                <a:srgbClr val="FFFFFF"/>
              </a:solidFill>
            </a:endParaRPr>
          </a:p>
        </p:txBody>
      </p:sp>
      <p:sp>
        <p:nvSpPr>
          <p:cNvPr id="82" name="Google Shape;82;p15"/>
          <p:cNvSpPr txBox="1"/>
          <p:nvPr/>
        </p:nvSpPr>
        <p:spPr>
          <a:xfrm>
            <a:off x="167275" y="1672675"/>
            <a:ext cx="4198500" cy="4248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a:solidFill>
                  <a:srgbClr val="FFFFFF"/>
                </a:solidFill>
                <a:latin typeface="Open Sans Light"/>
                <a:ea typeface="Open Sans Light"/>
                <a:cs typeface="Open Sans Light"/>
                <a:sym typeface="Open Sans Light"/>
              </a:rPr>
              <a:t>The Second World War started on the 1st of September 1939, when Britain declared war on Germany. Soon, the Germans had invaded France and had started to attack England from the air.</a:t>
            </a:r>
            <a:endParaRPr sz="3000">
              <a:solidFill>
                <a:srgbClr val="FFFFFF"/>
              </a:solidFill>
              <a:latin typeface="Open Sans Light"/>
              <a:ea typeface="Open Sans Light"/>
              <a:cs typeface="Open Sans Light"/>
              <a:sym typeface="Open Sans Light"/>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 name="Shape 87"/>
        <p:cNvGrpSpPr/>
        <p:nvPr/>
      </p:nvGrpSpPr>
      <p:grpSpPr>
        <a:xfrm>
          <a:off x="0" y="0"/>
          <a:ext cx="0" cy="0"/>
          <a:chOff x="0" y="0"/>
          <a:chExt cx="0" cy="0"/>
        </a:xfrm>
      </p:grpSpPr>
      <p:sp>
        <p:nvSpPr>
          <p:cNvPr id="88" name="Google Shape;88;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a:t>The War comes to Cambridge</a:t>
            </a:r>
            <a:endParaRPr b="0" i="0" sz="4400" u="none" cap="none" strike="noStrike">
              <a:solidFill>
                <a:schemeClr val="lt2"/>
              </a:solidFill>
              <a:latin typeface="Open Sans"/>
              <a:ea typeface="Open Sans"/>
              <a:cs typeface="Open Sans"/>
              <a:sym typeface="Open Sans"/>
            </a:endParaRPr>
          </a:p>
        </p:txBody>
      </p:sp>
      <p:sp>
        <p:nvSpPr>
          <p:cNvPr id="89" name="Google Shape;89;p16"/>
          <p:cNvSpPr txBox="1"/>
          <p:nvPr/>
        </p:nvSpPr>
        <p:spPr>
          <a:xfrm>
            <a:off x="0" y="1629925"/>
            <a:ext cx="4599900" cy="408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a:solidFill>
                  <a:srgbClr val="FFFFFF"/>
                </a:solidFill>
                <a:latin typeface="Open Sans Light"/>
                <a:ea typeface="Open Sans Light"/>
                <a:cs typeface="Open Sans Light"/>
                <a:sym typeface="Open Sans Light"/>
              </a:rPr>
              <a:t>At the start of the war, the Government decided that all the children should be evacuated from the bigger cities, so they wouldn’t be bombed. A lot of evacuees from London came to Cambridge.</a:t>
            </a:r>
            <a:endParaRPr sz="3000">
              <a:solidFill>
                <a:srgbClr val="FFFFFF"/>
              </a:solidFill>
              <a:latin typeface="Open Sans Light"/>
              <a:ea typeface="Open Sans Light"/>
              <a:cs typeface="Open Sans Light"/>
              <a:sym typeface="Open Sans Light"/>
            </a:endParaRPr>
          </a:p>
        </p:txBody>
      </p:sp>
      <p:pic>
        <p:nvPicPr>
          <p:cNvPr id="90" name="Google Shape;90;p16"/>
          <p:cNvPicPr preferRelativeResize="0"/>
          <p:nvPr/>
        </p:nvPicPr>
        <p:blipFill rotWithShape="1">
          <a:blip r:embed="rId3">
            <a:alphaModFix/>
          </a:blip>
          <a:srcRect b="0" l="13218" r="13225" t="0"/>
          <a:stretch/>
        </p:blipFill>
        <p:spPr>
          <a:xfrm>
            <a:off x="4572000" y="1648625"/>
            <a:ext cx="4114801" cy="3729088"/>
          </a:xfrm>
          <a:prstGeom prst="rect">
            <a:avLst/>
          </a:prstGeom>
          <a:noFill/>
          <a:ln>
            <a:noFill/>
          </a:ln>
        </p:spPr>
      </p:pic>
      <p:sp>
        <p:nvSpPr>
          <p:cNvPr id="91" name="Google Shape;91;p16"/>
          <p:cNvSpPr txBox="1"/>
          <p:nvPr/>
        </p:nvSpPr>
        <p:spPr>
          <a:xfrm>
            <a:off x="4599875" y="5436225"/>
            <a:ext cx="4114800" cy="485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a:solidFill>
                  <a:srgbClr val="FFFFFF"/>
                </a:solidFill>
              </a:rPr>
              <a:t>Evacuees arrive at Barnwell Junction Station, 1939</a:t>
            </a:r>
            <a:endParaRPr>
              <a:solidFill>
                <a:srgbClr val="FFFFFF"/>
              </a:solidFill>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 name="Shape 96"/>
        <p:cNvGrpSpPr/>
        <p:nvPr/>
      </p:nvGrpSpPr>
      <p:grpSpPr>
        <a:xfrm>
          <a:off x="0" y="0"/>
          <a:ext cx="0" cy="0"/>
          <a:chOff x="0" y="0"/>
          <a:chExt cx="0" cy="0"/>
        </a:xfrm>
      </p:grpSpPr>
      <p:sp>
        <p:nvSpPr>
          <p:cNvPr id="97" name="Google Shape;97;p17"/>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Fear of Invasion</a:t>
            </a:r>
            <a:endParaRPr/>
          </a:p>
        </p:txBody>
      </p:sp>
      <p:sp>
        <p:nvSpPr>
          <p:cNvPr id="98" name="Google Shape;98;p17"/>
          <p:cNvSpPr txBox="1"/>
          <p:nvPr>
            <p:ph idx="1" type="body"/>
          </p:nvPr>
        </p:nvSpPr>
        <p:spPr>
          <a:xfrm>
            <a:off x="4572001" y="1635700"/>
            <a:ext cx="4445400" cy="4196400"/>
          </a:xfrm>
          <a:prstGeom prst="rect">
            <a:avLst/>
          </a:prstGeom>
        </p:spPr>
        <p:txBody>
          <a:bodyPr anchorCtr="0" anchor="t" bIns="45700" lIns="91425" spcFirstLastPara="1" rIns="91425" wrap="square" tIns="45700">
            <a:noAutofit/>
          </a:bodyPr>
          <a:lstStyle/>
          <a:p>
            <a:pPr indent="0" lvl="0" marL="0" rtl="0" algn="ctr">
              <a:spcBef>
                <a:spcPts val="640"/>
              </a:spcBef>
              <a:spcAft>
                <a:spcPts val="0"/>
              </a:spcAft>
              <a:buNone/>
            </a:pPr>
            <a:r>
              <a:rPr lang="en-US" sz="3000"/>
              <a:t>Lots of people were scared that England would be invaded by Germany. The police even </a:t>
            </a:r>
            <a:r>
              <a:rPr lang="en-US" sz="3000"/>
              <a:t>thought </a:t>
            </a:r>
            <a:r>
              <a:rPr lang="en-US" sz="3000"/>
              <a:t>the newspaper reporter was a German soldier because he was wearing red and grey pyjamas.</a:t>
            </a:r>
            <a:endParaRPr sz="3000"/>
          </a:p>
        </p:txBody>
      </p:sp>
      <p:sp>
        <p:nvSpPr>
          <p:cNvPr id="99" name="Google Shape;99;p17"/>
          <p:cNvSpPr txBox="1"/>
          <p:nvPr/>
        </p:nvSpPr>
        <p:spPr>
          <a:xfrm>
            <a:off x="0" y="2397700"/>
            <a:ext cx="1728300" cy="1614900"/>
          </a:xfrm>
          <a:prstGeom prst="rect">
            <a:avLst/>
          </a:prstGeom>
          <a:solidFill>
            <a:srgbClr val="000000"/>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a:solidFill>
                  <a:srgbClr val="FFFFFF"/>
                </a:solidFill>
              </a:rPr>
              <a:t>By Unknown (artist), J Weiner Ltd, 71/5 New Oxford Street, London WC1 (printer), Her Majesty's Stationery Office (publisher/sponsor) [Public domain], via Wikimedia Commons</a:t>
            </a:r>
            <a:endParaRPr>
              <a:solidFill>
                <a:srgbClr val="FFFFFF"/>
              </a:solidFill>
            </a:endParaRPr>
          </a:p>
        </p:txBody>
      </p:sp>
      <p:pic>
        <p:nvPicPr>
          <p:cNvPr id="100" name="Google Shape;100;p17"/>
          <p:cNvPicPr preferRelativeResize="0"/>
          <p:nvPr/>
        </p:nvPicPr>
        <p:blipFill>
          <a:blip r:embed="rId3">
            <a:alphaModFix/>
          </a:blip>
          <a:stretch>
            <a:fillRect/>
          </a:stretch>
        </p:blipFill>
        <p:spPr>
          <a:xfrm>
            <a:off x="1728413" y="1646238"/>
            <a:ext cx="2721974" cy="397673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sp>
        <p:nvSpPr>
          <p:cNvPr id="106" name="Google Shape;106;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a:t>Cambridge in 1940</a:t>
            </a:r>
            <a:endParaRPr b="0" i="0" sz="4400" u="none" cap="none" strike="noStrike">
              <a:solidFill>
                <a:schemeClr val="lt2"/>
              </a:solidFill>
              <a:latin typeface="Open Sans"/>
              <a:ea typeface="Open Sans"/>
              <a:cs typeface="Open Sans"/>
              <a:sym typeface="Open Sans"/>
            </a:endParaRPr>
          </a:p>
        </p:txBody>
      </p:sp>
      <p:sp>
        <p:nvSpPr>
          <p:cNvPr id="107" name="Google Shape;107;p18"/>
          <p:cNvSpPr txBox="1"/>
          <p:nvPr/>
        </p:nvSpPr>
        <p:spPr>
          <a:xfrm>
            <a:off x="4415875" y="1648625"/>
            <a:ext cx="4728000" cy="408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a:solidFill>
                  <a:srgbClr val="FFFFFF"/>
                </a:solidFill>
                <a:latin typeface="Open Sans Light"/>
                <a:ea typeface="Open Sans Light"/>
                <a:cs typeface="Open Sans Light"/>
                <a:sym typeface="Open Sans Light"/>
              </a:rPr>
              <a:t>In the 1930s and 1940s Cambridge was a very mixed town, with a lot of rich people at the University and a lot of poorer working families, often living in terraced houses like the ones that were on Vicarage terrace.</a:t>
            </a:r>
            <a:endParaRPr sz="3000">
              <a:solidFill>
                <a:srgbClr val="FFFFFF"/>
              </a:solidFill>
              <a:latin typeface="Open Sans Light"/>
              <a:ea typeface="Open Sans Light"/>
              <a:cs typeface="Open Sans Light"/>
              <a:sym typeface="Open Sans Light"/>
            </a:endParaRPr>
          </a:p>
        </p:txBody>
      </p:sp>
      <p:pic>
        <p:nvPicPr>
          <p:cNvPr id="108" name="Google Shape;108;p18"/>
          <p:cNvPicPr preferRelativeResize="0"/>
          <p:nvPr/>
        </p:nvPicPr>
        <p:blipFill rotWithShape="1">
          <a:blip r:embed="rId3">
            <a:alphaModFix/>
          </a:blip>
          <a:srcRect b="0" l="18874" r="18874" t="0"/>
          <a:stretch/>
        </p:blipFill>
        <p:spPr>
          <a:xfrm>
            <a:off x="273200" y="1648625"/>
            <a:ext cx="4114808" cy="3729087"/>
          </a:xfrm>
          <a:prstGeom prst="rect">
            <a:avLst/>
          </a:prstGeom>
          <a:noFill/>
          <a:ln>
            <a:noFill/>
          </a:ln>
        </p:spPr>
      </p:pic>
      <p:sp>
        <p:nvSpPr>
          <p:cNvPr id="109" name="Google Shape;109;p18"/>
          <p:cNvSpPr txBox="1"/>
          <p:nvPr/>
        </p:nvSpPr>
        <p:spPr>
          <a:xfrm>
            <a:off x="301075" y="5436225"/>
            <a:ext cx="4114800" cy="485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a:solidFill>
                  <a:srgbClr val="FFFFFF"/>
                </a:solidFill>
              </a:rPr>
              <a:t>Typical Cambridge Victorian Terrace</a:t>
            </a:r>
            <a:endParaRPr>
              <a:solidFill>
                <a:srgbClr val="FFFFFF"/>
              </a:solidFill>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19"/>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First Bombs in </a:t>
            </a:r>
            <a:r>
              <a:rPr lang="en-US"/>
              <a:t>Cambridge</a:t>
            </a:r>
            <a:endParaRPr/>
          </a:p>
        </p:txBody>
      </p:sp>
      <p:sp>
        <p:nvSpPr>
          <p:cNvPr id="116" name="Google Shape;116;p19"/>
          <p:cNvSpPr txBox="1"/>
          <p:nvPr>
            <p:ph idx="1" type="body"/>
          </p:nvPr>
        </p:nvSpPr>
        <p:spPr>
          <a:xfrm>
            <a:off x="37575" y="1616075"/>
            <a:ext cx="9106500" cy="2134200"/>
          </a:xfrm>
          <a:prstGeom prst="rect">
            <a:avLst/>
          </a:prstGeom>
        </p:spPr>
        <p:txBody>
          <a:bodyPr anchorCtr="0" anchor="t" bIns="45700" lIns="91425" spcFirstLastPara="1" rIns="91425" wrap="square" tIns="45700">
            <a:noAutofit/>
          </a:bodyPr>
          <a:lstStyle/>
          <a:p>
            <a:pPr indent="0" lvl="0" marL="0" rtl="0" algn="ctr">
              <a:spcBef>
                <a:spcPts val="640"/>
              </a:spcBef>
              <a:spcAft>
                <a:spcPts val="0"/>
              </a:spcAft>
              <a:buNone/>
            </a:pPr>
            <a:r>
              <a:rPr lang="en-US" sz="2900"/>
              <a:t>A few weeks before Vicarage Terrace was bombed, a Nazi plane dropped 11 bombs on Cambridge, aimed at the train station. All of them missed, and landed in fields, only causing harm to the sugar beet crops.</a:t>
            </a:r>
            <a:endParaRPr sz="2900"/>
          </a:p>
        </p:txBody>
      </p:sp>
      <p:pic>
        <p:nvPicPr>
          <p:cNvPr id="117" name="Google Shape;117;p19"/>
          <p:cNvPicPr preferRelativeResize="0"/>
          <p:nvPr/>
        </p:nvPicPr>
        <p:blipFill>
          <a:blip r:embed="rId3">
            <a:alphaModFix/>
          </a:blip>
          <a:stretch>
            <a:fillRect/>
          </a:stretch>
        </p:blipFill>
        <p:spPr>
          <a:xfrm>
            <a:off x="380028" y="3554042"/>
            <a:ext cx="4383000" cy="2459969"/>
          </a:xfrm>
          <a:prstGeom prst="rect">
            <a:avLst/>
          </a:prstGeom>
          <a:noFill/>
          <a:ln>
            <a:noFill/>
          </a:ln>
        </p:spPr>
      </p:pic>
      <p:sp>
        <p:nvSpPr>
          <p:cNvPr id="118" name="Google Shape;118;p19"/>
          <p:cNvSpPr txBox="1"/>
          <p:nvPr/>
        </p:nvSpPr>
        <p:spPr>
          <a:xfrm>
            <a:off x="4572000" y="4968825"/>
            <a:ext cx="4572000" cy="9690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US">
                <a:solidFill>
                  <a:srgbClr val="FFFFFF"/>
                </a:solidFill>
              </a:rPr>
              <a:t>Cambridge Railway Station</a:t>
            </a:r>
            <a:endParaRPr>
              <a:solidFill>
                <a:srgbClr val="FFFFFF"/>
              </a:solidFill>
            </a:endParaRPr>
          </a:p>
          <a:p>
            <a:pPr indent="0" lvl="0" marL="0" rtl="0" algn="r">
              <a:spcBef>
                <a:spcPts val="0"/>
              </a:spcBef>
              <a:spcAft>
                <a:spcPts val="0"/>
              </a:spcAft>
              <a:buNone/>
            </a:pPr>
            <a:r>
              <a:rPr lang="en-US">
                <a:solidFill>
                  <a:srgbClr val="FFFFFF"/>
                </a:solidFill>
              </a:rPr>
              <a:t>Ben Brooksbank [CC BY-SA 2.0  (https://creativecommons.org/licenses/by-sa/2.0)], via Wikimedia Commons</a:t>
            </a:r>
            <a:endParaRPr>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 name="Shape 123"/>
        <p:cNvGrpSpPr/>
        <p:nvPr/>
      </p:nvGrpSpPr>
      <p:grpSpPr>
        <a:xfrm>
          <a:off x="0" y="0"/>
          <a:ext cx="0" cy="0"/>
          <a:chOff x="0" y="0"/>
          <a:chExt cx="0" cy="0"/>
        </a:xfrm>
      </p:grpSpPr>
      <p:sp>
        <p:nvSpPr>
          <p:cNvPr id="124" name="Google Shape;124;p20"/>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Then and Now</a:t>
            </a:r>
            <a:endParaRPr/>
          </a:p>
        </p:txBody>
      </p:sp>
      <p:sp>
        <p:nvSpPr>
          <p:cNvPr id="125" name="Google Shape;125;p20"/>
          <p:cNvSpPr txBox="1"/>
          <p:nvPr>
            <p:ph idx="1" type="body"/>
          </p:nvPr>
        </p:nvSpPr>
        <p:spPr>
          <a:xfrm>
            <a:off x="457194" y="1996675"/>
            <a:ext cx="4103700" cy="4032300"/>
          </a:xfrm>
          <a:prstGeom prst="rect">
            <a:avLst/>
          </a:prstGeom>
        </p:spPr>
        <p:txBody>
          <a:bodyPr anchorCtr="0" anchor="t" bIns="45700" lIns="91425" spcFirstLastPara="1" rIns="91425" wrap="square" tIns="45700">
            <a:noAutofit/>
          </a:bodyPr>
          <a:lstStyle/>
          <a:p>
            <a:pPr indent="0" lvl="0" marL="0" rtl="0" algn="ctr">
              <a:spcBef>
                <a:spcPts val="640"/>
              </a:spcBef>
              <a:spcAft>
                <a:spcPts val="0"/>
              </a:spcAft>
              <a:buNone/>
            </a:pPr>
            <a:r>
              <a:rPr lang="en-US"/>
              <a:t>Vicarage Terrace was a typical victorian working class street. This is a picture of Vicarage Terrace now.</a:t>
            </a:r>
            <a:endParaRPr/>
          </a:p>
        </p:txBody>
      </p:sp>
      <p:pic>
        <p:nvPicPr>
          <p:cNvPr id="126" name="Google Shape;126;p20"/>
          <p:cNvPicPr preferRelativeResize="0"/>
          <p:nvPr/>
        </p:nvPicPr>
        <p:blipFill>
          <a:blip r:embed="rId3">
            <a:alphaModFix/>
          </a:blip>
          <a:stretch>
            <a:fillRect/>
          </a:stretch>
        </p:blipFill>
        <p:spPr>
          <a:xfrm>
            <a:off x="4686444" y="2101963"/>
            <a:ext cx="4267182" cy="2398206"/>
          </a:xfrm>
          <a:prstGeom prst="rect">
            <a:avLst/>
          </a:prstGeom>
          <a:noFill/>
          <a:ln>
            <a:noFill/>
          </a:ln>
        </p:spPr>
      </p:pic>
      <p:sp>
        <p:nvSpPr>
          <p:cNvPr id="127" name="Google Shape;127;p20"/>
          <p:cNvSpPr txBox="1"/>
          <p:nvPr/>
        </p:nvSpPr>
        <p:spPr>
          <a:xfrm>
            <a:off x="4749300" y="4559325"/>
            <a:ext cx="4103700" cy="550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400">
                <a:solidFill>
                  <a:srgbClr val="FFFFFF"/>
                </a:solidFill>
              </a:rPr>
              <a:t>Modern Houses on Vicarage Terrace</a:t>
            </a:r>
            <a:endParaRPr sz="2400">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Google Shape;133;p21"/>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But why was it rebuilt?</a:t>
            </a:r>
            <a:endParaRPr/>
          </a:p>
        </p:txBody>
      </p:sp>
      <p:sp>
        <p:nvSpPr>
          <p:cNvPr id="134" name="Google Shape;134;p21"/>
          <p:cNvSpPr txBox="1"/>
          <p:nvPr>
            <p:ph idx="1" type="body"/>
          </p:nvPr>
        </p:nvSpPr>
        <p:spPr>
          <a:xfrm>
            <a:off x="468319" y="1692275"/>
            <a:ext cx="4103700" cy="4032300"/>
          </a:xfrm>
          <a:prstGeom prst="rect">
            <a:avLst/>
          </a:prstGeom>
        </p:spPr>
        <p:txBody>
          <a:bodyPr anchorCtr="0" anchor="t" bIns="45700" lIns="91425" spcFirstLastPara="1" rIns="91425" wrap="square" tIns="45700">
            <a:noAutofit/>
          </a:bodyPr>
          <a:lstStyle/>
          <a:p>
            <a:pPr indent="0" lvl="0" marL="0" rtl="0" algn="ctr">
              <a:spcBef>
                <a:spcPts val="0"/>
              </a:spcBef>
              <a:spcAft>
                <a:spcPts val="500"/>
              </a:spcAft>
              <a:buNone/>
            </a:pPr>
            <a:r>
              <a:rPr lang="en-US" sz="3000">
                <a:solidFill>
                  <a:srgbClr val="FFFFFF"/>
                </a:solidFill>
              </a:rPr>
              <a:t>On the night of the 18th of June, a German bomber plane mistook the nearby Church for a control tower, and dropped bombs on what they thought was Marshalls airport.</a:t>
            </a:r>
            <a:endParaRPr sz="3000">
              <a:solidFill>
                <a:srgbClr val="FFFFFF"/>
              </a:solidFill>
            </a:endParaRPr>
          </a:p>
        </p:txBody>
      </p:sp>
      <p:pic>
        <p:nvPicPr>
          <p:cNvPr id="135" name="Google Shape;135;p21"/>
          <p:cNvPicPr preferRelativeResize="0"/>
          <p:nvPr/>
        </p:nvPicPr>
        <p:blipFill>
          <a:blip r:embed="rId3">
            <a:alphaModFix/>
          </a:blip>
          <a:stretch>
            <a:fillRect/>
          </a:stretch>
        </p:blipFill>
        <p:spPr>
          <a:xfrm>
            <a:off x="4724419" y="1978150"/>
            <a:ext cx="4267182" cy="2901684"/>
          </a:xfrm>
          <a:prstGeom prst="rect">
            <a:avLst/>
          </a:prstGeom>
          <a:noFill/>
          <a:ln>
            <a:noFill/>
          </a:ln>
        </p:spPr>
      </p:pic>
      <p:sp>
        <p:nvSpPr>
          <p:cNvPr id="136" name="Google Shape;136;p21"/>
          <p:cNvSpPr txBox="1"/>
          <p:nvPr/>
        </p:nvSpPr>
        <p:spPr>
          <a:xfrm>
            <a:off x="4806300" y="4977275"/>
            <a:ext cx="4103700" cy="98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a:solidFill>
                  <a:srgbClr val="FFFFFF"/>
                </a:solidFill>
              </a:rPr>
              <a:t>Bundesarchiv, Bild 101I-317-0043-17A / CC-BY-SA 3.0 [CC BY-SA 3.0 de (https://creativecommons.org/licenses/by-sa/3.0/de/deed.en)], via Wikimedia Commons</a:t>
            </a:r>
            <a:endParaRPr>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 name="Shape 141"/>
        <p:cNvGrpSpPr/>
        <p:nvPr/>
      </p:nvGrpSpPr>
      <p:grpSpPr>
        <a:xfrm>
          <a:off x="0" y="0"/>
          <a:ext cx="0" cy="0"/>
          <a:chOff x="0" y="0"/>
          <a:chExt cx="0" cy="0"/>
        </a:xfrm>
      </p:grpSpPr>
      <p:sp>
        <p:nvSpPr>
          <p:cNvPr id="142" name="Google Shape;142;p22"/>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The Bombing</a:t>
            </a:r>
            <a:endParaRPr/>
          </a:p>
        </p:txBody>
      </p:sp>
      <p:sp>
        <p:nvSpPr>
          <p:cNvPr id="143" name="Google Shape;143;p22"/>
          <p:cNvSpPr txBox="1"/>
          <p:nvPr>
            <p:ph idx="1" type="body"/>
          </p:nvPr>
        </p:nvSpPr>
        <p:spPr>
          <a:xfrm>
            <a:off x="4084400" y="1806700"/>
            <a:ext cx="4602300" cy="2201700"/>
          </a:xfrm>
          <a:prstGeom prst="rect">
            <a:avLst/>
          </a:prstGeom>
        </p:spPr>
        <p:txBody>
          <a:bodyPr anchorCtr="0" anchor="t" bIns="45700" lIns="91425" spcFirstLastPara="1" rIns="91425" wrap="square" tIns="45700">
            <a:noAutofit/>
          </a:bodyPr>
          <a:lstStyle/>
          <a:p>
            <a:pPr indent="0" lvl="0" marL="0" rtl="0" algn="ctr">
              <a:spcBef>
                <a:spcPts val="640"/>
              </a:spcBef>
              <a:spcAft>
                <a:spcPts val="0"/>
              </a:spcAft>
              <a:buNone/>
            </a:pPr>
            <a:r>
              <a:rPr lang="en-US" sz="2400"/>
              <a:t>The Bombs fell on numbers 6 and 7 of Vicarage Terrace, destroying most of the houses on the street.</a:t>
            </a:r>
            <a:endParaRPr sz="2400"/>
          </a:p>
        </p:txBody>
      </p:sp>
      <p:pic>
        <p:nvPicPr>
          <p:cNvPr id="144" name="Google Shape;144;p22"/>
          <p:cNvPicPr preferRelativeResize="0"/>
          <p:nvPr/>
        </p:nvPicPr>
        <p:blipFill>
          <a:blip r:embed="rId3">
            <a:alphaModFix/>
          </a:blip>
          <a:stretch>
            <a:fillRect/>
          </a:stretch>
        </p:blipFill>
        <p:spPr>
          <a:xfrm>
            <a:off x="381000" y="2529791"/>
            <a:ext cx="3476500" cy="2615066"/>
          </a:xfrm>
          <a:prstGeom prst="rect">
            <a:avLst/>
          </a:prstGeom>
          <a:noFill/>
          <a:ln>
            <a:noFill/>
          </a:ln>
        </p:spPr>
      </p:pic>
      <p:sp>
        <p:nvSpPr>
          <p:cNvPr id="145" name="Google Shape;145;p22"/>
          <p:cNvSpPr/>
          <p:nvPr/>
        </p:nvSpPr>
        <p:spPr>
          <a:xfrm>
            <a:off x="4084400" y="3429000"/>
            <a:ext cx="4602300" cy="2790600"/>
          </a:xfrm>
          <a:prstGeom prst="star6">
            <a:avLst>
              <a:gd fmla="val 28868" name="adj"/>
              <a:gd fmla="val 115470" name="hf"/>
            </a:avLst>
          </a:prstGeom>
          <a:gradFill>
            <a:gsLst>
              <a:gs pos="0">
                <a:srgbClr val="AF0000"/>
              </a:gs>
              <a:gs pos="100000">
                <a:srgbClr val="F29A9A"/>
              </a:gs>
            </a:gsLst>
            <a:lin ang="16198662" scaled="0"/>
          </a:gradFill>
          <a:ln cap="flat" cmpd="sng" w="9525">
            <a:solidFill>
              <a:srgbClr val="A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22"/>
          <p:cNvSpPr txBox="1"/>
          <p:nvPr/>
        </p:nvSpPr>
        <p:spPr>
          <a:xfrm>
            <a:off x="4806100" y="3761014"/>
            <a:ext cx="3058500" cy="1897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200"/>
              <a:t>FACT!</a:t>
            </a:r>
            <a:endParaRPr sz="2200"/>
          </a:p>
          <a:p>
            <a:pPr indent="0" lvl="0" marL="0" rtl="0" algn="ctr">
              <a:spcBef>
                <a:spcPts val="0"/>
              </a:spcBef>
              <a:spcAft>
                <a:spcPts val="0"/>
              </a:spcAft>
              <a:buNone/>
            </a:pPr>
            <a:r>
              <a:rPr lang="en-US" sz="2200"/>
              <a:t>St. Matthews Church was only 18 meters from the bombs, but was undamaged</a:t>
            </a:r>
            <a:endParaRPr sz="22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