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8" r:id="rId2"/>
    <p:sldId id="542" r:id="rId3"/>
    <p:sldId id="572" r:id="rId4"/>
    <p:sldId id="573" r:id="rId5"/>
    <p:sldId id="574" r:id="rId6"/>
    <p:sldId id="575" r:id="rId7"/>
    <p:sldId id="576" r:id="rId8"/>
    <p:sldId id="577" r:id="rId9"/>
    <p:sldId id="578" r:id="rId10"/>
    <p:sldId id="571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62" autoAdjust="0"/>
    <p:restoredTop sz="93969" autoAdjust="0"/>
  </p:normalViewPr>
  <p:slideViewPr>
    <p:cSldViewPr>
      <p:cViewPr varScale="1">
        <p:scale>
          <a:sx n="70" d="100"/>
          <a:sy n="70" d="100"/>
        </p:scale>
        <p:origin x="126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182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9141A-CB58-4528-B6C7-5A65EC69288E}" type="datetimeFigureOut">
              <a:rPr lang="en-GB" smtClean="0"/>
              <a:pPr/>
              <a:t>29/10/2018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BB5EA-6269-49C8-A145-CF160520CF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830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BB5EA-6269-49C8-A145-CF160520CFBB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297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5148263" y="1125538"/>
            <a:ext cx="3260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636838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/>
              <a:t>Title of presentation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797425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/>
              <a:t>A subtitle for the presentation</a:t>
            </a:r>
          </a:p>
        </p:txBody>
      </p:sp>
      <p:pic>
        <p:nvPicPr>
          <p:cNvPr id="2" name="Picture 1" descr="mast_titl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127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6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53C5B-4A56-5740-B67A-2D2C4AE9D9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05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60228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60228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7D7B4-70EB-D64C-8ED3-44B0168694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006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40713" cy="56022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A2DCA-FAD8-2A41-8ACF-F382A730DE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56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99050-943D-B341-81A7-01B29B0D21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28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B42CF-7617-E143-B79D-9CB27D141C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26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5E4D2-3B55-FF44-AA1E-7C0C6F1674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36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BC11B-67DD-A246-B07D-C002570820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171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67A98-FAE5-CA4D-8ED9-F8786A48AA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4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42284-7353-7F4A-95D3-1966E76A51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65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FE1AB-A3CC-894D-AEB1-7B6C2C051F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00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4410B-5F5C-0A47-8D3A-E1ED7AEB1E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53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076825" y="6165850"/>
            <a:ext cx="198913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cs typeface="Arial" charset="0"/>
              </a:defRPr>
            </a:lvl1pPr>
          </a:lstStyle>
          <a:p>
            <a:pPr>
              <a:defRPr/>
            </a:pPr>
            <a:fld id="{24D52300-E78F-BF4A-890E-4AA76F5FB9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21388"/>
            <a:ext cx="15240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" name="Picture 2" descr="mast_1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021288"/>
            <a:ext cx="2803111" cy="676403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tiff"/><Relationship Id="rId4" Type="http://schemas.openxmlformats.org/officeDocument/2006/relationships/image" Target="../media/image19.tif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7ED096-0167-ED44-ADE4-70A7061DE0DE}"/>
              </a:ext>
            </a:extLst>
          </p:cNvPr>
          <p:cNvSpPr txBox="1"/>
          <p:nvPr/>
        </p:nvSpPr>
        <p:spPr>
          <a:xfrm>
            <a:off x="1259632" y="2708920"/>
            <a:ext cx="642656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b="1" dirty="0">
                <a:latin typeface="+mj-lt"/>
              </a:rPr>
              <a:t>Xu </a:t>
            </a:r>
            <a:r>
              <a:rPr lang="en-GB" sz="4000" b="1" dirty="0" err="1">
                <a:latin typeface="+mj-lt"/>
              </a:rPr>
              <a:t>Zhi</a:t>
            </a:r>
            <a:r>
              <a:rPr lang="en-GB" sz="4000" b="1" dirty="0">
                <a:latin typeface="+mj-lt"/>
              </a:rPr>
              <a:t> Mo Poem </a:t>
            </a:r>
            <a:endParaRPr lang="en-GB" sz="4000" b="1" dirty="0" smtClean="0">
              <a:latin typeface="+mj-lt"/>
            </a:endParaRPr>
          </a:p>
          <a:p>
            <a:pPr algn="ctr"/>
            <a:r>
              <a:rPr lang="en-GB" sz="4000" b="1" dirty="0" smtClean="0">
                <a:latin typeface="+mj-lt"/>
              </a:rPr>
              <a:t>"</a:t>
            </a:r>
            <a:r>
              <a:rPr lang="en-GB" sz="4000" b="1" dirty="0">
                <a:latin typeface="+mj-lt"/>
              </a:rPr>
              <a:t>On Leaving Cambridge</a:t>
            </a:r>
            <a:r>
              <a:rPr lang="en-GB" sz="4000" b="1" dirty="0" smtClean="0">
                <a:latin typeface="+mj-lt"/>
              </a:rPr>
              <a:t>"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/>
              <a:t>Web Resources available at: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2" t="11224" r="15572"/>
          <a:stretch/>
        </p:blipFill>
        <p:spPr bwMode="auto">
          <a:xfrm>
            <a:off x="2195736" y="2688749"/>
            <a:ext cx="4752528" cy="3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1628800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http://www.creatingmycambridge.com/</a:t>
            </a:r>
          </a:p>
          <a:p>
            <a:pPr algn="ctr"/>
            <a:r>
              <a:rPr lang="en-GB" sz="3200"/>
              <a:t>history-stories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077468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600" b="1" dirty="0"/>
              <a:t>China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B6D2A2-0EBA-BF45-BC8A-6D15BF925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432" y="1750003"/>
            <a:ext cx="7139136" cy="42584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CE4782-C5D9-B444-BBC3-27C9AB9B4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7" y="0"/>
            <a:ext cx="2685419" cy="214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8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A1CD9-3B42-1D48-A66D-DD26326BF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Things you may </a:t>
            </a:r>
            <a:r>
              <a:rPr lang="en-US" b="1" dirty="0" smtClean="0"/>
              <a:t>recognize</a:t>
            </a:r>
            <a:endParaRPr lang="en-US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BD1082D-BCF1-F341-98B0-A9E55A9B12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5356" y="1639867"/>
            <a:ext cx="2314290" cy="216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C173EA-D2CD-2D48-AA7C-40DB0030EF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3788799"/>
            <a:ext cx="3245898" cy="216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0850EB-58FB-A64D-BA81-18987264F7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7862" y="1628799"/>
            <a:ext cx="3236765" cy="216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3D6733-1C2A-8D44-92F5-8416614514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7862" y="3806723"/>
            <a:ext cx="3248119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43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904F0-78E6-7647-A77D-ECED2897D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Xu </a:t>
            </a:r>
            <a:r>
              <a:rPr lang="en-US" b="1" dirty="0" err="1"/>
              <a:t>Zhi</a:t>
            </a:r>
            <a:r>
              <a:rPr lang="en-US" b="1" dirty="0"/>
              <a:t>  Mo –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On </a:t>
            </a:r>
            <a:r>
              <a:rPr lang="en-US" b="1" dirty="0"/>
              <a:t>Leaving Cambridge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8D0669-4266-5942-9E9E-D09AC37A1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772816"/>
            <a:ext cx="6624736" cy="414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9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79D0F-6DD5-824A-8A65-3AE9F0A12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7475E7-855E-E94A-9196-8D05E7A009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2192" y="3269475"/>
            <a:ext cx="5687863" cy="26021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6E1233-572E-444C-A69A-C31E0530C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" y="1556792"/>
            <a:ext cx="345638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706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D5818-AB84-0B49-9705-D5744A330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pPr algn="ctr"/>
            <a:r>
              <a:rPr lang="en-US" sz="4000" b="1" dirty="0" smtClean="0"/>
              <a:t>Hannah Brock  </a:t>
            </a:r>
            <a:br>
              <a:rPr lang="en-US" sz="4000" b="1" dirty="0" smtClean="0"/>
            </a:br>
            <a:r>
              <a:rPr lang="en-US" sz="4000" b="1" dirty="0" smtClean="0"/>
              <a:t>“Soft Rain on a Midnight Lake”</a:t>
            </a:r>
            <a:endParaRPr lang="en-US" sz="4000" b="1" dirty="0"/>
          </a:p>
        </p:txBody>
      </p:sp>
      <p:pic>
        <p:nvPicPr>
          <p:cNvPr id="7" name="Hannah Brock - Soft Rain on a Midnight Lake 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8538" y="1844675"/>
            <a:ext cx="7169150" cy="4032250"/>
          </a:xfrm>
        </p:spPr>
      </p:pic>
    </p:spTree>
    <p:extLst>
      <p:ext uri="{BB962C8B-B14F-4D97-AF65-F5344CB8AC3E}">
        <p14:creationId xmlns:p14="http://schemas.microsoft.com/office/powerpoint/2010/main" val="84693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9454F-3A63-6943-BDCF-21EB1666E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Chinese Characters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D27C7-815F-9E48-BACF-16551ECF3A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006" b="12201"/>
          <a:stretch/>
        </p:blipFill>
        <p:spPr>
          <a:xfrm>
            <a:off x="1691680" y="1798723"/>
            <a:ext cx="5760640" cy="407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56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EAEB095-AFF6-8A4E-983C-CDE79386D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5875" y="1556792"/>
            <a:ext cx="2880000" cy="21600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EE23E7-6E8A-ED43-87E1-1817762ED2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00980" y="1628800"/>
            <a:ext cx="2851993" cy="216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C191DB-267B-FD45-BE8C-4B0C39548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4950" y="3855720"/>
            <a:ext cx="3241850" cy="21603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CFE3AE-DDD9-C943-A55D-32501343C0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538" y="3855720"/>
            <a:ext cx="3312879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836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D6132-1EE2-B644-AF69-320EBA734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F0BB60-A0BB-8E47-B895-72A68CD1E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366" y="1716740"/>
            <a:ext cx="5717493" cy="428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09547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4">
      <a:dk1>
        <a:srgbClr val="1C1C1C"/>
      </a:dk1>
      <a:lt1>
        <a:srgbClr val="FFFFFF"/>
      </a:lt1>
      <a:dk2>
        <a:srgbClr val="080808"/>
      </a:dk2>
      <a:lt2>
        <a:srgbClr val="E3EBF1"/>
      </a:lt2>
      <a:accent1>
        <a:srgbClr val="990000"/>
      </a:accent1>
      <a:accent2>
        <a:srgbClr val="008888"/>
      </a:accent2>
      <a:accent3>
        <a:srgbClr val="AAAAAA"/>
      </a:accent3>
      <a:accent4>
        <a:srgbClr val="DADADA"/>
      </a:accent4>
      <a:accent5>
        <a:srgbClr val="CAAAAA"/>
      </a:accent5>
      <a:accent6>
        <a:srgbClr val="007B7B"/>
      </a:accent6>
      <a:hlink>
        <a:srgbClr val="00BEB9"/>
      </a:hlink>
      <a:folHlink>
        <a:srgbClr val="F0E500"/>
      </a:folHlink>
    </a:clrScheme>
    <a:fontScheme name="Default Design">
      <a:majorFont>
        <a:latin typeface="Open Sans"/>
        <a:ea typeface="ＭＳ Ｐゴシック"/>
        <a:cs typeface="Arial"/>
      </a:majorFont>
      <a:minorFont>
        <a:latin typeface="Open Sans Light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C1C1C"/>
        </a:dk1>
        <a:lt1>
          <a:srgbClr val="FFFFFF"/>
        </a:lt1>
        <a:dk2>
          <a:srgbClr val="292929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CACAC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1C1C1C"/>
        </a:dk1>
        <a:lt1>
          <a:srgbClr val="FFFFFF"/>
        </a:lt1>
        <a:dk2>
          <a:srgbClr val="080808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AAAAA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11654</TotalTime>
  <Words>33</Words>
  <Application>Microsoft Office PowerPoint</Application>
  <PresentationFormat>On-screen Show (4:3)</PresentationFormat>
  <Paragraphs>11</Paragraphs>
  <Slides>10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MS PGothic</vt:lpstr>
      <vt:lpstr>Arial</vt:lpstr>
      <vt:lpstr>Calibri</vt:lpstr>
      <vt:lpstr>Open Sans</vt:lpstr>
      <vt:lpstr>Open Sans Light</vt:lpstr>
      <vt:lpstr>Default Design</vt:lpstr>
      <vt:lpstr>PowerPoint Presentation</vt:lpstr>
      <vt:lpstr>China</vt:lpstr>
      <vt:lpstr>Things you may recognize</vt:lpstr>
      <vt:lpstr>Xu Zhi  Mo –  On Leaving Cambridge</vt:lpstr>
      <vt:lpstr>PowerPoint Presentation</vt:lpstr>
      <vt:lpstr>Hannah Brock   “Soft Rain on a Midnight Lake”</vt:lpstr>
      <vt:lpstr>Chinese Characters</vt:lpstr>
      <vt:lpstr>PowerPoint Presentation</vt:lpstr>
      <vt:lpstr>PowerPoint Presentation</vt:lpstr>
      <vt:lpstr>Web Resources available at: </vt:lpstr>
    </vt:vector>
  </TitlesOfParts>
  <Company>Taylor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Main</dc:creator>
  <cp:lastModifiedBy>HistoryWorks Mario</cp:lastModifiedBy>
  <cp:revision>278</cp:revision>
  <dcterms:created xsi:type="dcterms:W3CDTF">2015-03-12T11:07:07Z</dcterms:created>
  <dcterms:modified xsi:type="dcterms:W3CDTF">2018-10-29T12:45:00Z</dcterms:modified>
</cp:coreProperties>
</file>